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</p:sldMasterIdLst>
  <p:notesMasterIdLst>
    <p:notesMasterId r:id="rId20"/>
  </p:notesMasterIdLst>
  <p:sldIdLst>
    <p:sldId id="256" r:id="rId3"/>
    <p:sldId id="257" r:id="rId4"/>
    <p:sldId id="258" r:id="rId5"/>
    <p:sldId id="259" r:id="rId6"/>
    <p:sldId id="261" r:id="rId7"/>
    <p:sldId id="260" r:id="rId8"/>
    <p:sldId id="263" r:id="rId9"/>
    <p:sldId id="264" r:id="rId10"/>
    <p:sldId id="262" r:id="rId11"/>
    <p:sldId id="265" r:id="rId12"/>
    <p:sldId id="270" r:id="rId13"/>
    <p:sldId id="266" r:id="rId14"/>
    <p:sldId id="267" r:id="rId15"/>
    <p:sldId id="268" r:id="rId16"/>
    <p:sldId id="269" r:id="rId17"/>
    <p:sldId id="273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952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80A7AF-C09F-4B12-8344-02F086C1ED82}" type="doc">
      <dgm:prSet loTypeId="urn:microsoft.com/office/officeart/2005/8/layout/vList2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id-ID"/>
        </a:p>
      </dgm:t>
    </dgm:pt>
    <dgm:pt modelId="{B5A3F2EE-F3BE-4169-A709-D6645E28360D}">
      <dgm:prSet phldrT="[Text]"/>
      <dgm:spPr/>
      <dgm:t>
        <a:bodyPr/>
        <a:lstStyle/>
        <a:p>
          <a:r>
            <a:rPr lang="id-ID" dirty="0"/>
            <a:t>ZONA INTEGRITAS</a:t>
          </a:r>
        </a:p>
      </dgm:t>
    </dgm:pt>
    <dgm:pt modelId="{2E0A9EC5-0DA1-4C80-A9CB-785528ED6A5F}" type="parTrans" cxnId="{C25ED1D9-A408-4F14-8C47-87B9C624B096}">
      <dgm:prSet/>
      <dgm:spPr/>
      <dgm:t>
        <a:bodyPr/>
        <a:lstStyle/>
        <a:p>
          <a:endParaRPr lang="id-ID"/>
        </a:p>
      </dgm:t>
    </dgm:pt>
    <dgm:pt modelId="{69CD6BBD-F5E3-4BAE-9C60-F78D1B5C2853}" type="sibTrans" cxnId="{C25ED1D9-A408-4F14-8C47-87B9C624B096}">
      <dgm:prSet/>
      <dgm:spPr/>
      <dgm:t>
        <a:bodyPr/>
        <a:lstStyle/>
        <a:p>
          <a:endParaRPr lang="id-ID"/>
        </a:p>
      </dgm:t>
    </dgm:pt>
    <dgm:pt modelId="{42279FDC-1B4F-4B39-9286-8BDE53FAF087}">
      <dgm:prSet phldrT="[Text]" custT="1"/>
      <dgm:spPr/>
      <dgm:t>
        <a:bodyPr/>
        <a:lstStyle/>
        <a:p>
          <a:pPr>
            <a:lnSpc>
              <a:spcPct val="150000"/>
            </a:lnSpc>
          </a:pP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Predikat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yang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diberikan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kepada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id-ID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instansi pemerintah 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yang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pimpinan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dan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jajarannya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mempunyai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komitmen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untuk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mewujudkan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WBK</a:t>
          </a:r>
          <a:r>
            <a:rPr lang="id-ID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/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WBBM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melalui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reformasi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birokrasi</a:t>
          </a:r>
          <a:r>
            <a:rPr lang="id-ID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, khususnya dalam </a:t>
          </a:r>
          <a:r>
            <a:rPr lang="id-ID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hal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pencegahan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korupsi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dan</a:t>
          </a:r>
          <a:r>
            <a:rPr lang="en-US" sz="28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peningkatan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kualitas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pelayanan</a:t>
          </a:r>
          <a:r>
            <a:rPr lang="en-US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publi</a:t>
          </a:r>
          <a:r>
            <a:rPr lang="id-ID" sz="2800" b="1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</a:t>
          </a:r>
          <a:endParaRPr lang="id-ID" sz="2800" b="1" dirty="0"/>
        </a:p>
      </dgm:t>
    </dgm:pt>
    <dgm:pt modelId="{1891BFF2-07D3-4C54-BD85-E0F35273CD5F}" type="parTrans" cxnId="{86B75916-D301-41A2-B40D-0394AC83F3C3}">
      <dgm:prSet/>
      <dgm:spPr/>
      <dgm:t>
        <a:bodyPr/>
        <a:lstStyle/>
        <a:p>
          <a:endParaRPr lang="id-ID"/>
        </a:p>
      </dgm:t>
    </dgm:pt>
    <dgm:pt modelId="{6E87DCE5-9149-4E22-8CCC-E6DA0F1FE1EC}" type="sibTrans" cxnId="{86B75916-D301-41A2-B40D-0394AC83F3C3}">
      <dgm:prSet/>
      <dgm:spPr/>
      <dgm:t>
        <a:bodyPr/>
        <a:lstStyle/>
        <a:p>
          <a:endParaRPr lang="id-ID"/>
        </a:p>
      </dgm:t>
    </dgm:pt>
    <dgm:pt modelId="{8E7FE735-4A91-4FAD-A477-3F2BA477D6D8}" type="pres">
      <dgm:prSet presAssocID="{5D80A7AF-C09F-4B12-8344-02F086C1ED82}" presName="linear" presStyleCnt="0">
        <dgm:presLayoutVars>
          <dgm:animLvl val="lvl"/>
          <dgm:resizeHandles val="exact"/>
        </dgm:presLayoutVars>
      </dgm:prSet>
      <dgm:spPr/>
    </dgm:pt>
    <dgm:pt modelId="{7CFA3DF1-5079-4416-B664-2E2D89462C45}" type="pres">
      <dgm:prSet presAssocID="{B5A3F2EE-F3BE-4169-A709-D6645E28360D}" presName="parentText" presStyleLbl="node1" presStyleIdx="0" presStyleCnt="1" custScaleX="68000" custLinFactNeighborX="-15099" custLinFactNeighborY="-35866">
        <dgm:presLayoutVars>
          <dgm:chMax val="0"/>
          <dgm:bulletEnabled val="1"/>
        </dgm:presLayoutVars>
      </dgm:prSet>
      <dgm:spPr/>
    </dgm:pt>
    <dgm:pt modelId="{E5E44044-A6C6-4C60-8764-DEC5417DF2B2}" type="pres">
      <dgm:prSet presAssocID="{B5A3F2EE-F3BE-4169-A709-D6645E28360D}" presName="childText" presStyleLbl="revTx" presStyleIdx="0" presStyleCnt="1" custScaleY="79547" custLinFactNeighborY="-25501">
        <dgm:presLayoutVars>
          <dgm:bulletEnabled val="1"/>
        </dgm:presLayoutVars>
      </dgm:prSet>
      <dgm:spPr/>
    </dgm:pt>
  </dgm:ptLst>
  <dgm:cxnLst>
    <dgm:cxn modelId="{86B75916-D301-41A2-B40D-0394AC83F3C3}" srcId="{B5A3F2EE-F3BE-4169-A709-D6645E28360D}" destId="{42279FDC-1B4F-4B39-9286-8BDE53FAF087}" srcOrd="0" destOrd="0" parTransId="{1891BFF2-07D3-4C54-BD85-E0F35273CD5F}" sibTransId="{6E87DCE5-9149-4E22-8CCC-E6DA0F1FE1EC}"/>
    <dgm:cxn modelId="{67298C3E-A92C-4C07-87E3-32BB3AE29B03}" type="presOf" srcId="{42279FDC-1B4F-4B39-9286-8BDE53FAF087}" destId="{E5E44044-A6C6-4C60-8764-DEC5417DF2B2}" srcOrd="0" destOrd="0" presId="urn:microsoft.com/office/officeart/2005/8/layout/vList2"/>
    <dgm:cxn modelId="{4790A15A-42E3-431E-8DC8-740AB22B31EB}" type="presOf" srcId="{5D80A7AF-C09F-4B12-8344-02F086C1ED82}" destId="{8E7FE735-4A91-4FAD-A477-3F2BA477D6D8}" srcOrd="0" destOrd="0" presId="urn:microsoft.com/office/officeart/2005/8/layout/vList2"/>
    <dgm:cxn modelId="{C25ED1D9-A408-4F14-8C47-87B9C624B096}" srcId="{5D80A7AF-C09F-4B12-8344-02F086C1ED82}" destId="{B5A3F2EE-F3BE-4169-A709-D6645E28360D}" srcOrd="0" destOrd="0" parTransId="{2E0A9EC5-0DA1-4C80-A9CB-785528ED6A5F}" sibTransId="{69CD6BBD-F5E3-4BAE-9C60-F78D1B5C2853}"/>
    <dgm:cxn modelId="{6E80E6EA-DC1F-4B26-91A8-35F9DBDCF66F}" type="presOf" srcId="{B5A3F2EE-F3BE-4169-A709-D6645E28360D}" destId="{7CFA3DF1-5079-4416-B664-2E2D89462C45}" srcOrd="0" destOrd="0" presId="urn:microsoft.com/office/officeart/2005/8/layout/vList2"/>
    <dgm:cxn modelId="{79BAE2BA-E557-46A0-AA89-CE7FA3B41120}" type="presParOf" srcId="{8E7FE735-4A91-4FAD-A477-3F2BA477D6D8}" destId="{7CFA3DF1-5079-4416-B664-2E2D89462C45}" srcOrd="0" destOrd="0" presId="urn:microsoft.com/office/officeart/2005/8/layout/vList2"/>
    <dgm:cxn modelId="{56D80E15-B714-4E81-A316-78469790DA4C}" type="presParOf" srcId="{8E7FE735-4A91-4FAD-A477-3F2BA477D6D8}" destId="{E5E44044-A6C6-4C60-8764-DEC5417DF2B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</dgm:ptLst>
  <dgm:cxnLst>
    <dgm:cxn modelId="{BB4ADA7B-7486-4FAC-B32D-0C0787647113}" type="presOf" srcId="{7626580D-3A27-4620-A115-59C07AA96232}" destId="{309FF82A-FDB0-4062-8A23-1C9F7DFE7004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E7D4542-F32F-48E6-AB09-551E30BB0D4C}">
      <dgm:prSet/>
      <dgm:spPr/>
      <dgm:t>
        <a:bodyPr/>
        <a:lstStyle/>
        <a:p>
          <a:r>
            <a:rPr lang="en-US" b="1" i="0" u="none" dirty="0" err="1"/>
            <a:t>Standar</a:t>
          </a:r>
          <a:r>
            <a:rPr lang="en-US" b="1" i="0" u="none" dirty="0"/>
            <a:t> </a:t>
          </a:r>
          <a:r>
            <a:rPr lang="en-US" b="1" i="0" u="none" dirty="0" err="1"/>
            <a:t>Pelayanan</a:t>
          </a:r>
          <a:endParaRPr lang="en-US" dirty="0"/>
        </a:p>
      </dgm:t>
    </dgm:pt>
    <dgm:pt modelId="{A45E6692-0786-4DB7-9634-84138AC41988}" type="parTrans" cxnId="{F8FB48DD-D767-4798-A1F0-8F8DA6059D77}">
      <dgm:prSet/>
      <dgm:spPr/>
      <dgm:t>
        <a:bodyPr/>
        <a:lstStyle/>
        <a:p>
          <a:endParaRPr lang="en-US"/>
        </a:p>
      </dgm:t>
    </dgm:pt>
    <dgm:pt modelId="{0CF56A6A-34DB-4B55-A8D4-C46243B99CB3}" type="sibTrans" cxnId="{F8FB48DD-D767-4798-A1F0-8F8DA6059D77}">
      <dgm:prSet/>
      <dgm:spPr/>
      <dgm:t>
        <a:bodyPr/>
        <a:lstStyle/>
        <a:p>
          <a:endParaRPr lang="en-US"/>
        </a:p>
      </dgm:t>
    </dgm:pt>
    <dgm:pt modelId="{6A6ECC8A-0DDF-41B1-A625-B4ADC60A55D3}">
      <dgm:prSet/>
      <dgm:spPr/>
      <dgm:t>
        <a:bodyPr/>
        <a:lstStyle/>
        <a:p>
          <a:r>
            <a:rPr lang="en-US" b="1" i="0" u="none" dirty="0" err="1"/>
            <a:t>Budaya</a:t>
          </a:r>
          <a:r>
            <a:rPr lang="en-US" b="1" i="0" u="none" dirty="0"/>
            <a:t> </a:t>
          </a:r>
          <a:r>
            <a:rPr lang="en-US" b="1" i="0" u="none" dirty="0" err="1"/>
            <a:t>Pelayanan</a:t>
          </a:r>
          <a:r>
            <a:rPr lang="en-US" b="1" i="0" u="none" dirty="0"/>
            <a:t> Prima</a:t>
          </a:r>
          <a:endParaRPr lang="en-US" dirty="0"/>
        </a:p>
      </dgm:t>
    </dgm:pt>
    <dgm:pt modelId="{CBF03608-3D51-4089-AEF6-9D6E539D590B}" type="parTrans" cxnId="{F7C73265-2BD8-4688-A939-155CF6296602}">
      <dgm:prSet/>
      <dgm:spPr/>
      <dgm:t>
        <a:bodyPr/>
        <a:lstStyle/>
        <a:p>
          <a:endParaRPr lang="en-US"/>
        </a:p>
      </dgm:t>
    </dgm:pt>
    <dgm:pt modelId="{82F0ECCF-5912-41B1-BBB2-B107497577D9}" type="sibTrans" cxnId="{F7C73265-2BD8-4688-A939-155CF6296602}">
      <dgm:prSet/>
      <dgm:spPr/>
      <dgm:t>
        <a:bodyPr/>
        <a:lstStyle/>
        <a:p>
          <a:endParaRPr lang="en-US"/>
        </a:p>
      </dgm:t>
    </dgm:pt>
    <dgm:pt modelId="{1C315A40-6775-4896-B6ED-389FA298C9D1}">
      <dgm:prSet/>
      <dgm:spPr/>
      <dgm:t>
        <a:bodyPr/>
        <a:lstStyle/>
        <a:p>
          <a:r>
            <a:rPr lang="fi-FI" b="1" i="0" u="none" dirty="0"/>
            <a:t>Penilaian kepuasan terhadap pelayanan</a:t>
          </a:r>
          <a:endParaRPr lang="fi-FI" dirty="0"/>
        </a:p>
      </dgm:t>
    </dgm:pt>
    <dgm:pt modelId="{91D1AE5E-D69C-4C9A-B528-58AEE4BB5334}" type="parTrans" cxnId="{C211DE34-ECF4-49E2-9252-4B6DBBCB2BC8}">
      <dgm:prSet/>
      <dgm:spPr/>
      <dgm:t>
        <a:bodyPr/>
        <a:lstStyle/>
        <a:p>
          <a:endParaRPr lang="en-US"/>
        </a:p>
      </dgm:t>
    </dgm:pt>
    <dgm:pt modelId="{7B9C677E-25FE-40C3-B963-99CF57B74F0F}" type="sibTrans" cxnId="{C211DE34-ECF4-49E2-9252-4B6DBBCB2BC8}">
      <dgm:prSet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  <dgm:pt modelId="{92162BFF-7C77-4272-B25F-BF147CA8426D}" type="pres">
      <dgm:prSet presAssocID="{3E7D4542-F32F-48E6-AB09-551E30BB0D4C}" presName="node" presStyleLbl="node1" presStyleIdx="0" presStyleCnt="3">
        <dgm:presLayoutVars>
          <dgm:bulletEnabled val="1"/>
        </dgm:presLayoutVars>
      </dgm:prSet>
      <dgm:spPr/>
    </dgm:pt>
    <dgm:pt modelId="{375AFBE3-6C37-486A-A093-C3E9AC6F5A5C}" type="pres">
      <dgm:prSet presAssocID="{0CF56A6A-34DB-4B55-A8D4-C46243B99CB3}" presName="sibTrans" presStyleCnt="0"/>
      <dgm:spPr/>
    </dgm:pt>
    <dgm:pt modelId="{6AFE4C85-1B45-4144-B7EA-BB7D563540A7}" type="pres">
      <dgm:prSet presAssocID="{6A6ECC8A-0DDF-41B1-A625-B4ADC60A55D3}" presName="node" presStyleLbl="node1" presStyleIdx="1" presStyleCnt="3">
        <dgm:presLayoutVars>
          <dgm:bulletEnabled val="1"/>
        </dgm:presLayoutVars>
      </dgm:prSet>
      <dgm:spPr/>
    </dgm:pt>
    <dgm:pt modelId="{55DB49C0-B13D-4DF5-9FFC-41F4D3D7C0C4}" type="pres">
      <dgm:prSet presAssocID="{82F0ECCF-5912-41B1-BBB2-B107497577D9}" presName="sibTrans" presStyleCnt="0"/>
      <dgm:spPr/>
    </dgm:pt>
    <dgm:pt modelId="{8794E7D2-084A-488B-AD0F-002504FAF048}" type="pres">
      <dgm:prSet presAssocID="{1C315A40-6775-4896-B6ED-389FA298C9D1}" presName="node" presStyleLbl="node1" presStyleIdx="2" presStyleCnt="3">
        <dgm:presLayoutVars>
          <dgm:bulletEnabled val="1"/>
        </dgm:presLayoutVars>
      </dgm:prSet>
      <dgm:spPr/>
    </dgm:pt>
  </dgm:ptLst>
  <dgm:cxnLst>
    <dgm:cxn modelId="{C211DE34-ECF4-49E2-9252-4B6DBBCB2BC8}" srcId="{7626580D-3A27-4620-A115-59C07AA96232}" destId="{1C315A40-6775-4896-B6ED-389FA298C9D1}" srcOrd="2" destOrd="0" parTransId="{91D1AE5E-D69C-4C9A-B528-58AEE4BB5334}" sibTransId="{7B9C677E-25FE-40C3-B963-99CF57B74F0F}"/>
    <dgm:cxn modelId="{FAEBB838-95B6-4E4A-97BE-1E5F888FA2AA}" type="presOf" srcId="{1C315A40-6775-4896-B6ED-389FA298C9D1}" destId="{8794E7D2-084A-488B-AD0F-002504FAF048}" srcOrd="0" destOrd="0" presId="urn:microsoft.com/office/officeart/2005/8/layout/default"/>
    <dgm:cxn modelId="{F7C73265-2BD8-4688-A939-155CF6296602}" srcId="{7626580D-3A27-4620-A115-59C07AA96232}" destId="{6A6ECC8A-0DDF-41B1-A625-B4ADC60A55D3}" srcOrd="1" destOrd="0" parTransId="{CBF03608-3D51-4089-AEF6-9D6E539D590B}" sibTransId="{82F0ECCF-5912-41B1-BBB2-B107497577D9}"/>
    <dgm:cxn modelId="{EA5A1E75-EA92-4069-908C-93E46E42B82F}" type="presOf" srcId="{6A6ECC8A-0DDF-41B1-A625-B4ADC60A55D3}" destId="{6AFE4C85-1B45-4144-B7EA-BB7D563540A7}" srcOrd="0" destOrd="0" presId="urn:microsoft.com/office/officeart/2005/8/layout/default"/>
    <dgm:cxn modelId="{924692A3-2557-4F43-A4B7-9B88FF551D9B}" type="presOf" srcId="{7626580D-3A27-4620-A115-59C07AA96232}" destId="{309FF82A-FDB0-4062-8A23-1C9F7DFE7004}" srcOrd="0" destOrd="0" presId="urn:microsoft.com/office/officeart/2005/8/layout/default"/>
    <dgm:cxn modelId="{02302CA7-12B3-4574-9C0F-34E81A6B49AF}" type="presOf" srcId="{3E7D4542-F32F-48E6-AB09-551E30BB0D4C}" destId="{92162BFF-7C77-4272-B25F-BF147CA8426D}" srcOrd="0" destOrd="0" presId="urn:microsoft.com/office/officeart/2005/8/layout/default"/>
    <dgm:cxn modelId="{F8FB48DD-D767-4798-A1F0-8F8DA6059D77}" srcId="{7626580D-3A27-4620-A115-59C07AA96232}" destId="{3E7D4542-F32F-48E6-AB09-551E30BB0D4C}" srcOrd="0" destOrd="0" parTransId="{A45E6692-0786-4DB7-9634-84138AC41988}" sibTransId="{0CF56A6A-34DB-4B55-A8D4-C46243B99CB3}"/>
    <dgm:cxn modelId="{36D7F071-EEA8-41D8-BF25-989CA0D8CA95}" type="presParOf" srcId="{309FF82A-FDB0-4062-8A23-1C9F7DFE7004}" destId="{92162BFF-7C77-4272-B25F-BF147CA8426D}" srcOrd="0" destOrd="0" presId="urn:microsoft.com/office/officeart/2005/8/layout/default"/>
    <dgm:cxn modelId="{86417529-2217-4325-B12E-DFF2683F5E54}" type="presParOf" srcId="{309FF82A-FDB0-4062-8A23-1C9F7DFE7004}" destId="{375AFBE3-6C37-486A-A093-C3E9AC6F5A5C}" srcOrd="1" destOrd="0" presId="urn:microsoft.com/office/officeart/2005/8/layout/default"/>
    <dgm:cxn modelId="{83A10699-834C-4796-B39F-210BAC36924E}" type="presParOf" srcId="{309FF82A-FDB0-4062-8A23-1C9F7DFE7004}" destId="{6AFE4C85-1B45-4144-B7EA-BB7D563540A7}" srcOrd="2" destOrd="0" presId="urn:microsoft.com/office/officeart/2005/8/layout/default"/>
    <dgm:cxn modelId="{31F56456-1EA9-4D51-9618-ECF5C1E8D7A7}" type="presParOf" srcId="{309FF82A-FDB0-4062-8A23-1C9F7DFE7004}" destId="{55DB49C0-B13D-4DF5-9FFC-41F4D3D7C0C4}" srcOrd="3" destOrd="0" presId="urn:microsoft.com/office/officeart/2005/8/layout/default"/>
    <dgm:cxn modelId="{233D05E6-3CEC-44FD-85DB-DDD1D21C7AF6}" type="presParOf" srcId="{309FF82A-FDB0-4062-8A23-1C9F7DFE7004}" destId="{8794E7D2-084A-488B-AD0F-002504FAF04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AB7E85-F955-4025-847A-40FA95DF67DC}" type="doc">
      <dgm:prSet loTypeId="urn:microsoft.com/office/officeart/2005/8/layout/process2" loCatId="process" qsTypeId="urn:microsoft.com/office/officeart/2005/8/quickstyle/simple4" qsCatId="simple" csTypeId="urn:microsoft.com/office/officeart/2005/8/colors/accent1_4" csCatId="accent1" phldr="1"/>
      <dgm:spPr/>
    </dgm:pt>
    <dgm:pt modelId="{1A93CBAC-C6F2-47D5-A216-1CA10B9FBEC1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d-ID" sz="1100" dirty="0"/>
            <a:t>Permen PANRB 20 / 2012 tentang Pedoman Umum Pembangunan ZI menuju Wilah Bebas dari Korupsi</a:t>
          </a:r>
        </a:p>
      </dgm:t>
    </dgm:pt>
    <dgm:pt modelId="{24CB04BD-C15A-4C42-B8D3-B000A5F54B67}" type="parTrans" cxnId="{23D569E5-5481-4B06-AE85-80A74BBF0BFE}">
      <dgm:prSet/>
      <dgm:spPr/>
      <dgm:t>
        <a:bodyPr/>
        <a:lstStyle/>
        <a:p>
          <a:endParaRPr lang="id-ID" sz="1400"/>
        </a:p>
      </dgm:t>
    </dgm:pt>
    <dgm:pt modelId="{7C9F5F51-4EB1-47D7-86C6-F15AEACAA2AD}" type="sibTrans" cxnId="{23D569E5-5481-4B06-AE85-80A74BBF0BFE}">
      <dgm:prSet custT="1"/>
      <dgm:spPr/>
      <dgm:t>
        <a:bodyPr/>
        <a:lstStyle/>
        <a:p>
          <a:endParaRPr lang="id-ID" sz="1000"/>
        </a:p>
      </dgm:t>
    </dgm:pt>
    <dgm:pt modelId="{D0B3695C-E0F1-49FC-A78E-1129F574604F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d-ID" sz="1100" dirty="0"/>
            <a:t>Permen PANRB 60 / 2012 tentang Pedoman Pembangunan Zona Integritas menuju WBK dan WBBBM di Lingkungan K/L dan Pemda</a:t>
          </a:r>
        </a:p>
      </dgm:t>
    </dgm:pt>
    <dgm:pt modelId="{6D369A53-CEAB-4D44-8DE0-08C6A684948D}" type="parTrans" cxnId="{EAED34A0-A4AB-4CFA-9046-9E7DFEA98C92}">
      <dgm:prSet/>
      <dgm:spPr/>
      <dgm:t>
        <a:bodyPr/>
        <a:lstStyle/>
        <a:p>
          <a:endParaRPr lang="id-ID" sz="1400"/>
        </a:p>
      </dgm:t>
    </dgm:pt>
    <dgm:pt modelId="{8CE5A500-5A32-4F96-B502-3447EAFB6C9D}" type="sibTrans" cxnId="{EAED34A0-A4AB-4CFA-9046-9E7DFEA98C92}">
      <dgm:prSet custT="1"/>
      <dgm:spPr/>
      <dgm:t>
        <a:bodyPr/>
        <a:lstStyle/>
        <a:p>
          <a:endParaRPr lang="id-ID" sz="1000"/>
        </a:p>
      </dgm:t>
    </dgm:pt>
    <dgm:pt modelId="{A6816624-8895-4A55-92C8-D80C789AB382}">
      <dgm:prSet phldrT="[Text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id-ID" sz="1100" dirty="0"/>
            <a:t>Permen PANRB </a:t>
          </a:r>
          <a:r>
            <a:rPr lang="en-US" sz="1100"/>
            <a:t>5</a:t>
          </a:r>
          <a:r>
            <a:rPr lang="id-ID" sz="1100"/>
            <a:t>2 </a:t>
          </a:r>
          <a:r>
            <a:rPr lang="id-ID" sz="1100" dirty="0"/>
            <a:t>/ 2014 tentang Pedoman Pembangunan ZI menuju WBK dan WBBM di Lingkungan Instansi Pemerintah</a:t>
          </a:r>
        </a:p>
      </dgm:t>
    </dgm:pt>
    <dgm:pt modelId="{3F264679-A4F4-46D4-A0DE-1A21BB12A9BE}" type="parTrans" cxnId="{A5C19221-7C87-499B-BA2A-195BC84FA88B}">
      <dgm:prSet/>
      <dgm:spPr/>
      <dgm:t>
        <a:bodyPr/>
        <a:lstStyle/>
        <a:p>
          <a:endParaRPr lang="id-ID" sz="1400"/>
        </a:p>
      </dgm:t>
    </dgm:pt>
    <dgm:pt modelId="{93BC2F5D-1DFC-497C-B07A-08A57FE4C8BC}" type="sibTrans" cxnId="{A5C19221-7C87-499B-BA2A-195BC84FA88B}">
      <dgm:prSet/>
      <dgm:spPr/>
      <dgm:t>
        <a:bodyPr/>
        <a:lstStyle/>
        <a:p>
          <a:endParaRPr lang="id-ID" sz="1400"/>
        </a:p>
      </dgm:t>
    </dgm:pt>
    <dgm:pt modelId="{985C6D2A-E711-4CCB-BAB2-FAC34A529573}" type="pres">
      <dgm:prSet presAssocID="{78AB7E85-F955-4025-847A-40FA95DF67DC}" presName="linearFlow" presStyleCnt="0">
        <dgm:presLayoutVars>
          <dgm:resizeHandles val="exact"/>
        </dgm:presLayoutVars>
      </dgm:prSet>
      <dgm:spPr/>
    </dgm:pt>
    <dgm:pt modelId="{283D382F-6BF0-4A35-91E4-552351BEA634}" type="pres">
      <dgm:prSet presAssocID="{1A93CBAC-C6F2-47D5-A216-1CA10B9FBEC1}" presName="node" presStyleLbl="node1" presStyleIdx="0" presStyleCnt="3">
        <dgm:presLayoutVars>
          <dgm:bulletEnabled val="1"/>
        </dgm:presLayoutVars>
      </dgm:prSet>
      <dgm:spPr/>
    </dgm:pt>
    <dgm:pt modelId="{C7D4F41C-8E29-4CFA-9767-3A351DD8ED3C}" type="pres">
      <dgm:prSet presAssocID="{7C9F5F51-4EB1-47D7-86C6-F15AEACAA2AD}" presName="sibTrans" presStyleLbl="sibTrans2D1" presStyleIdx="0" presStyleCnt="2"/>
      <dgm:spPr/>
    </dgm:pt>
    <dgm:pt modelId="{3579FEC8-04CF-493E-8E0D-740CFBCA7E71}" type="pres">
      <dgm:prSet presAssocID="{7C9F5F51-4EB1-47D7-86C6-F15AEACAA2AD}" presName="connectorText" presStyleLbl="sibTrans2D1" presStyleIdx="0" presStyleCnt="2"/>
      <dgm:spPr/>
    </dgm:pt>
    <dgm:pt modelId="{433EB00B-93BB-4410-9A8D-E3701EF43004}" type="pres">
      <dgm:prSet presAssocID="{D0B3695C-E0F1-49FC-A78E-1129F574604F}" presName="node" presStyleLbl="node1" presStyleIdx="1" presStyleCnt="3">
        <dgm:presLayoutVars>
          <dgm:bulletEnabled val="1"/>
        </dgm:presLayoutVars>
      </dgm:prSet>
      <dgm:spPr/>
    </dgm:pt>
    <dgm:pt modelId="{0FA1241D-D9D7-471E-B889-26491DC1AFCA}" type="pres">
      <dgm:prSet presAssocID="{8CE5A500-5A32-4F96-B502-3447EAFB6C9D}" presName="sibTrans" presStyleLbl="sibTrans2D1" presStyleIdx="1" presStyleCnt="2"/>
      <dgm:spPr/>
    </dgm:pt>
    <dgm:pt modelId="{77F2CEB4-8C62-4581-87B7-73F46767D2B4}" type="pres">
      <dgm:prSet presAssocID="{8CE5A500-5A32-4F96-B502-3447EAFB6C9D}" presName="connectorText" presStyleLbl="sibTrans2D1" presStyleIdx="1" presStyleCnt="2"/>
      <dgm:spPr/>
    </dgm:pt>
    <dgm:pt modelId="{611CAC7A-FAA1-4F61-81A0-3C5E558AB96D}" type="pres">
      <dgm:prSet presAssocID="{A6816624-8895-4A55-92C8-D80C789AB382}" presName="node" presStyleLbl="node1" presStyleIdx="2" presStyleCnt="3">
        <dgm:presLayoutVars>
          <dgm:bulletEnabled val="1"/>
        </dgm:presLayoutVars>
      </dgm:prSet>
      <dgm:spPr/>
    </dgm:pt>
  </dgm:ptLst>
  <dgm:cxnLst>
    <dgm:cxn modelId="{5306E116-49E1-48FE-83F5-BDCA70E4BD1F}" type="presOf" srcId="{8CE5A500-5A32-4F96-B502-3447EAFB6C9D}" destId="{77F2CEB4-8C62-4581-87B7-73F46767D2B4}" srcOrd="1" destOrd="0" presId="urn:microsoft.com/office/officeart/2005/8/layout/process2"/>
    <dgm:cxn modelId="{A5C19221-7C87-499B-BA2A-195BC84FA88B}" srcId="{78AB7E85-F955-4025-847A-40FA95DF67DC}" destId="{A6816624-8895-4A55-92C8-D80C789AB382}" srcOrd="2" destOrd="0" parTransId="{3F264679-A4F4-46D4-A0DE-1A21BB12A9BE}" sibTransId="{93BC2F5D-1DFC-497C-B07A-08A57FE4C8BC}"/>
    <dgm:cxn modelId="{638FA23C-DC64-4F90-8D34-4E962DF7089C}" type="presOf" srcId="{78AB7E85-F955-4025-847A-40FA95DF67DC}" destId="{985C6D2A-E711-4CCB-BAB2-FAC34A529573}" srcOrd="0" destOrd="0" presId="urn:microsoft.com/office/officeart/2005/8/layout/process2"/>
    <dgm:cxn modelId="{C4176663-D391-4651-B099-8F8FA20E4710}" type="presOf" srcId="{A6816624-8895-4A55-92C8-D80C789AB382}" destId="{611CAC7A-FAA1-4F61-81A0-3C5E558AB96D}" srcOrd="0" destOrd="0" presId="urn:microsoft.com/office/officeart/2005/8/layout/process2"/>
    <dgm:cxn modelId="{2E59DD52-1A45-4C98-80E6-311E0B15AD20}" type="presOf" srcId="{7C9F5F51-4EB1-47D7-86C6-F15AEACAA2AD}" destId="{C7D4F41C-8E29-4CFA-9767-3A351DD8ED3C}" srcOrd="0" destOrd="0" presId="urn:microsoft.com/office/officeart/2005/8/layout/process2"/>
    <dgm:cxn modelId="{C7802997-8AD4-4645-9B92-67234F39DDF5}" type="presOf" srcId="{1A93CBAC-C6F2-47D5-A216-1CA10B9FBEC1}" destId="{283D382F-6BF0-4A35-91E4-552351BEA634}" srcOrd="0" destOrd="0" presId="urn:microsoft.com/office/officeart/2005/8/layout/process2"/>
    <dgm:cxn modelId="{EAED34A0-A4AB-4CFA-9046-9E7DFEA98C92}" srcId="{78AB7E85-F955-4025-847A-40FA95DF67DC}" destId="{D0B3695C-E0F1-49FC-A78E-1129F574604F}" srcOrd="1" destOrd="0" parTransId="{6D369A53-CEAB-4D44-8DE0-08C6A684948D}" sibTransId="{8CE5A500-5A32-4F96-B502-3447EAFB6C9D}"/>
    <dgm:cxn modelId="{7EFF44AB-760D-4D60-AAF4-DEFECB102F41}" type="presOf" srcId="{8CE5A500-5A32-4F96-B502-3447EAFB6C9D}" destId="{0FA1241D-D9D7-471E-B889-26491DC1AFCA}" srcOrd="0" destOrd="0" presId="urn:microsoft.com/office/officeart/2005/8/layout/process2"/>
    <dgm:cxn modelId="{290821E5-7888-4F6D-86E4-B100E00067AC}" type="presOf" srcId="{D0B3695C-E0F1-49FC-A78E-1129F574604F}" destId="{433EB00B-93BB-4410-9A8D-E3701EF43004}" srcOrd="0" destOrd="0" presId="urn:microsoft.com/office/officeart/2005/8/layout/process2"/>
    <dgm:cxn modelId="{23D569E5-5481-4B06-AE85-80A74BBF0BFE}" srcId="{78AB7E85-F955-4025-847A-40FA95DF67DC}" destId="{1A93CBAC-C6F2-47D5-A216-1CA10B9FBEC1}" srcOrd="0" destOrd="0" parTransId="{24CB04BD-C15A-4C42-B8D3-B000A5F54B67}" sibTransId="{7C9F5F51-4EB1-47D7-86C6-F15AEACAA2AD}"/>
    <dgm:cxn modelId="{758BB3ED-3B55-4A03-A95E-B2924FF4022A}" type="presOf" srcId="{7C9F5F51-4EB1-47D7-86C6-F15AEACAA2AD}" destId="{3579FEC8-04CF-493E-8E0D-740CFBCA7E71}" srcOrd="1" destOrd="0" presId="urn:microsoft.com/office/officeart/2005/8/layout/process2"/>
    <dgm:cxn modelId="{33A3E116-E93C-4D1E-A263-400903CEFFCB}" type="presParOf" srcId="{985C6D2A-E711-4CCB-BAB2-FAC34A529573}" destId="{283D382F-6BF0-4A35-91E4-552351BEA634}" srcOrd="0" destOrd="0" presId="urn:microsoft.com/office/officeart/2005/8/layout/process2"/>
    <dgm:cxn modelId="{B3A5FD80-47C9-4EBA-B076-0836142EEF6B}" type="presParOf" srcId="{985C6D2A-E711-4CCB-BAB2-FAC34A529573}" destId="{C7D4F41C-8E29-4CFA-9767-3A351DD8ED3C}" srcOrd="1" destOrd="0" presId="urn:microsoft.com/office/officeart/2005/8/layout/process2"/>
    <dgm:cxn modelId="{53DC6425-5DF0-40D1-AFE6-8A116EF65136}" type="presParOf" srcId="{C7D4F41C-8E29-4CFA-9767-3A351DD8ED3C}" destId="{3579FEC8-04CF-493E-8E0D-740CFBCA7E71}" srcOrd="0" destOrd="0" presId="urn:microsoft.com/office/officeart/2005/8/layout/process2"/>
    <dgm:cxn modelId="{B64B2036-D0B5-45FD-9C57-A30E73AA9EC0}" type="presParOf" srcId="{985C6D2A-E711-4CCB-BAB2-FAC34A529573}" destId="{433EB00B-93BB-4410-9A8D-E3701EF43004}" srcOrd="2" destOrd="0" presId="urn:microsoft.com/office/officeart/2005/8/layout/process2"/>
    <dgm:cxn modelId="{DEAF9CA6-4F14-450B-9BC8-C63AD294D759}" type="presParOf" srcId="{985C6D2A-E711-4CCB-BAB2-FAC34A529573}" destId="{0FA1241D-D9D7-471E-B889-26491DC1AFCA}" srcOrd="3" destOrd="0" presId="urn:microsoft.com/office/officeart/2005/8/layout/process2"/>
    <dgm:cxn modelId="{FE8CDDFE-F1B2-4A3E-ABD9-C8C299CB6AA8}" type="presParOf" srcId="{0FA1241D-D9D7-471E-B889-26491DC1AFCA}" destId="{77F2CEB4-8C62-4581-87B7-73F46767D2B4}" srcOrd="0" destOrd="0" presId="urn:microsoft.com/office/officeart/2005/8/layout/process2"/>
    <dgm:cxn modelId="{DB67A270-BD3D-4881-B125-EA590C070AF7}" type="presParOf" srcId="{985C6D2A-E711-4CCB-BAB2-FAC34A529573}" destId="{611CAC7A-FAA1-4F61-81A0-3C5E558AB96D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44563E-ED63-4375-8A26-7AFF10179B0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6F7713B0-70DA-46AB-B684-453CA72A8B3E}">
      <dgm:prSet phldrT="[Text]"/>
      <dgm:spPr/>
      <dgm:t>
        <a:bodyPr/>
        <a:lstStyle/>
        <a:p>
          <a:pPr algn="just">
            <a:tabLst>
              <a:tab pos="4968875" algn="l"/>
            </a:tabLst>
          </a:pPr>
          <a:r>
            <a:rPr lang="id-ID" dirty="0">
              <a:solidFill>
                <a:schemeClr val="tx1"/>
              </a:solidFill>
              <a:latin typeface="+mj-lt"/>
              <a:cs typeface="Arial" charset="0"/>
            </a:rPr>
            <a:t>Membangun</a:t>
          </a:r>
          <a:r>
            <a:rPr lang="en-US" dirty="0">
              <a:solidFill>
                <a:schemeClr val="tx1"/>
              </a:solidFill>
              <a:latin typeface="+mj-lt"/>
              <a:cs typeface="Arial" charset="0"/>
            </a:rPr>
            <a:t> </a:t>
          </a:r>
          <a:r>
            <a:rPr lang="id-ID" dirty="0">
              <a:solidFill>
                <a:schemeClr val="tx1"/>
              </a:solidFill>
              <a:latin typeface="+mj-lt"/>
              <a:cs typeface="Arial" charset="0"/>
            </a:rPr>
            <a:t>dan mengimplementasikan sistem integritas yang mampu</a:t>
          </a:r>
          <a:r>
            <a:rPr lang="en-US" dirty="0">
              <a:solidFill>
                <a:schemeClr val="tx1"/>
              </a:solidFill>
              <a:latin typeface="+mj-lt"/>
              <a:cs typeface="Arial" charset="0"/>
            </a:rPr>
            <a:t> </a:t>
          </a:r>
          <a:r>
            <a:rPr lang="id-ID" dirty="0">
              <a:solidFill>
                <a:schemeClr val="tx1"/>
              </a:solidFill>
              <a:latin typeface="+mj-lt"/>
              <a:cs typeface="Arial" charset="0"/>
            </a:rPr>
            <a:t>menumbuh-kembangkan budaya kerja birokrasi anti korupsi dan budaya birokrasi melayani di lingkungan  K/L/Pemda</a:t>
          </a:r>
          <a:endParaRPr lang="id-ID" dirty="0">
            <a:solidFill>
              <a:schemeClr val="tx1"/>
            </a:solidFill>
            <a:latin typeface="+mj-lt"/>
          </a:endParaRPr>
        </a:p>
      </dgm:t>
    </dgm:pt>
    <dgm:pt modelId="{60F3ABC4-19FE-44B9-B338-D9F2AA240A85}" type="parTrans" cxnId="{2CEC49F8-C434-4C55-8DD9-81DF43226288}">
      <dgm:prSet/>
      <dgm:spPr/>
      <dgm:t>
        <a:bodyPr/>
        <a:lstStyle/>
        <a:p>
          <a:pPr algn="just"/>
          <a:endParaRPr lang="id-ID">
            <a:solidFill>
              <a:schemeClr val="tx1"/>
            </a:solidFill>
          </a:endParaRPr>
        </a:p>
      </dgm:t>
    </dgm:pt>
    <dgm:pt modelId="{2E6A8FF0-0DBD-4BC5-85D2-74DF8382FF77}" type="sibTrans" cxnId="{2CEC49F8-C434-4C55-8DD9-81DF43226288}">
      <dgm:prSet/>
      <dgm:spPr>
        <a:solidFill>
          <a:srgbClr val="00B050">
            <a:alpha val="90000"/>
          </a:srgbClr>
        </a:solidFill>
      </dgm:spPr>
      <dgm:t>
        <a:bodyPr/>
        <a:lstStyle/>
        <a:p>
          <a:pPr algn="just"/>
          <a:endParaRPr lang="id-ID">
            <a:solidFill>
              <a:schemeClr val="tx1"/>
            </a:solidFill>
          </a:endParaRPr>
        </a:p>
      </dgm:t>
    </dgm:pt>
    <dgm:pt modelId="{D666B555-B323-4CCB-94B5-B6056B7E3C6E}">
      <dgm:prSet phldrT="[Text]"/>
      <dgm:spPr/>
      <dgm:t>
        <a:bodyPr/>
        <a:lstStyle/>
        <a:p>
          <a:pPr algn="just"/>
          <a:r>
            <a:rPr lang="id-ID" dirty="0">
              <a:solidFill>
                <a:schemeClr val="tx1"/>
              </a:solidFill>
              <a:latin typeface="+mn-lt"/>
              <a:cs typeface="Arial" charset="0"/>
            </a:rPr>
            <a:t>Pembangunan Zona Integritas, dilakukan dengan membangun </a:t>
          </a:r>
          <a:r>
            <a:rPr lang="id-ID" b="1" baseline="0" dirty="0">
              <a:solidFill>
                <a:schemeClr val="tx1"/>
              </a:solidFill>
              <a:latin typeface="+mn-lt"/>
              <a:cs typeface="Arial" charset="0"/>
            </a:rPr>
            <a:t>percontohan-percontohan</a:t>
          </a:r>
          <a:r>
            <a:rPr lang="id-ID" dirty="0">
              <a:solidFill>
                <a:schemeClr val="tx1"/>
              </a:solidFill>
              <a:latin typeface="+mn-lt"/>
              <a:cs typeface="Arial" charset="0"/>
            </a:rPr>
            <a:t> pada tingkat unit kerja K/L dan Pemda sebagai ZI Menuju WBK-WBBM</a:t>
          </a:r>
          <a:endParaRPr lang="id-ID" dirty="0">
            <a:solidFill>
              <a:schemeClr val="tx1"/>
            </a:solidFill>
          </a:endParaRPr>
        </a:p>
      </dgm:t>
    </dgm:pt>
    <dgm:pt modelId="{F2D765EC-6368-4FA0-B1FC-639EE5D5E071}" type="parTrans" cxnId="{DF533D4B-2753-42DE-9509-98F920AA829E}">
      <dgm:prSet/>
      <dgm:spPr/>
      <dgm:t>
        <a:bodyPr/>
        <a:lstStyle/>
        <a:p>
          <a:pPr algn="just"/>
          <a:endParaRPr lang="id-ID">
            <a:solidFill>
              <a:schemeClr val="tx1"/>
            </a:solidFill>
          </a:endParaRPr>
        </a:p>
      </dgm:t>
    </dgm:pt>
    <dgm:pt modelId="{E1A55BB6-5655-46C2-A1DA-A18964AFB11E}" type="sibTrans" cxnId="{DF533D4B-2753-42DE-9509-98F920AA829E}">
      <dgm:prSet/>
      <dgm:spPr/>
      <dgm:t>
        <a:bodyPr/>
        <a:lstStyle/>
        <a:p>
          <a:pPr algn="just"/>
          <a:endParaRPr lang="id-ID">
            <a:solidFill>
              <a:schemeClr val="tx1"/>
            </a:solidFill>
          </a:endParaRPr>
        </a:p>
      </dgm:t>
    </dgm:pt>
    <dgm:pt modelId="{3ED3338C-CF98-4961-BDD6-4C2060557053}" type="pres">
      <dgm:prSet presAssocID="{6E44563E-ED63-4375-8A26-7AFF10179B01}" presName="outerComposite" presStyleCnt="0">
        <dgm:presLayoutVars>
          <dgm:chMax val="5"/>
          <dgm:dir/>
          <dgm:resizeHandles val="exact"/>
        </dgm:presLayoutVars>
      </dgm:prSet>
      <dgm:spPr/>
    </dgm:pt>
    <dgm:pt modelId="{DC89E788-B4B1-4A98-A890-3E7DAD0B1878}" type="pres">
      <dgm:prSet presAssocID="{6E44563E-ED63-4375-8A26-7AFF10179B01}" presName="dummyMaxCanvas" presStyleCnt="0">
        <dgm:presLayoutVars/>
      </dgm:prSet>
      <dgm:spPr/>
    </dgm:pt>
    <dgm:pt modelId="{53841B26-E7A9-4AB9-8950-94D884BB12D9}" type="pres">
      <dgm:prSet presAssocID="{6E44563E-ED63-4375-8A26-7AFF10179B01}" presName="TwoNodes_1" presStyleLbl="node1" presStyleIdx="0" presStyleCnt="2" custScaleX="104645" custScaleY="110183">
        <dgm:presLayoutVars>
          <dgm:bulletEnabled val="1"/>
        </dgm:presLayoutVars>
      </dgm:prSet>
      <dgm:spPr/>
    </dgm:pt>
    <dgm:pt modelId="{F2A8B325-E3F3-4863-8C94-E850303D002E}" type="pres">
      <dgm:prSet presAssocID="{6E44563E-ED63-4375-8A26-7AFF10179B01}" presName="TwoNodes_2" presStyleLbl="node1" presStyleIdx="1" presStyleCnt="2">
        <dgm:presLayoutVars>
          <dgm:bulletEnabled val="1"/>
        </dgm:presLayoutVars>
      </dgm:prSet>
      <dgm:spPr/>
    </dgm:pt>
    <dgm:pt modelId="{4709455C-430C-4470-AAA5-EE7DE8F1CB95}" type="pres">
      <dgm:prSet presAssocID="{6E44563E-ED63-4375-8A26-7AFF10179B01}" presName="TwoConn_1-2" presStyleLbl="fgAccFollowNode1" presStyleIdx="0" presStyleCnt="1">
        <dgm:presLayoutVars>
          <dgm:bulletEnabled val="1"/>
        </dgm:presLayoutVars>
      </dgm:prSet>
      <dgm:spPr/>
    </dgm:pt>
    <dgm:pt modelId="{BDDAB185-D528-479A-A827-9AC4CBCBAF34}" type="pres">
      <dgm:prSet presAssocID="{6E44563E-ED63-4375-8A26-7AFF10179B01}" presName="TwoNodes_1_text" presStyleLbl="node1" presStyleIdx="1" presStyleCnt="2">
        <dgm:presLayoutVars>
          <dgm:bulletEnabled val="1"/>
        </dgm:presLayoutVars>
      </dgm:prSet>
      <dgm:spPr/>
    </dgm:pt>
    <dgm:pt modelId="{4E00CAAD-8758-41FE-8C4C-94DFBA2CECC4}" type="pres">
      <dgm:prSet presAssocID="{6E44563E-ED63-4375-8A26-7AFF10179B01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7830D436-CEF4-4AE3-A0E3-4EF095676E1E}" type="presOf" srcId="{6F7713B0-70DA-46AB-B684-453CA72A8B3E}" destId="{53841B26-E7A9-4AB9-8950-94D884BB12D9}" srcOrd="0" destOrd="0" presId="urn:microsoft.com/office/officeart/2005/8/layout/vProcess5"/>
    <dgm:cxn modelId="{2C9D9362-1535-4AA7-A7D8-D1F89E9AD7E8}" type="presOf" srcId="{6E44563E-ED63-4375-8A26-7AFF10179B01}" destId="{3ED3338C-CF98-4961-BDD6-4C2060557053}" srcOrd="0" destOrd="0" presId="urn:microsoft.com/office/officeart/2005/8/layout/vProcess5"/>
    <dgm:cxn modelId="{B3DA7245-1D6F-49D6-9D3C-098DB1943B67}" type="presOf" srcId="{D666B555-B323-4CCB-94B5-B6056B7E3C6E}" destId="{4E00CAAD-8758-41FE-8C4C-94DFBA2CECC4}" srcOrd="1" destOrd="0" presId="urn:microsoft.com/office/officeart/2005/8/layout/vProcess5"/>
    <dgm:cxn modelId="{DF533D4B-2753-42DE-9509-98F920AA829E}" srcId="{6E44563E-ED63-4375-8A26-7AFF10179B01}" destId="{D666B555-B323-4CCB-94B5-B6056B7E3C6E}" srcOrd="1" destOrd="0" parTransId="{F2D765EC-6368-4FA0-B1FC-639EE5D5E071}" sibTransId="{E1A55BB6-5655-46C2-A1DA-A18964AFB11E}"/>
    <dgm:cxn modelId="{B4D2FC85-16EA-49DB-B5F5-C39D24524CFB}" type="presOf" srcId="{2E6A8FF0-0DBD-4BC5-85D2-74DF8382FF77}" destId="{4709455C-430C-4470-AAA5-EE7DE8F1CB95}" srcOrd="0" destOrd="0" presId="urn:microsoft.com/office/officeart/2005/8/layout/vProcess5"/>
    <dgm:cxn modelId="{0A2B6992-3397-4832-8811-80E70AB31A29}" type="presOf" srcId="{6F7713B0-70DA-46AB-B684-453CA72A8B3E}" destId="{BDDAB185-D528-479A-A827-9AC4CBCBAF34}" srcOrd="1" destOrd="0" presId="urn:microsoft.com/office/officeart/2005/8/layout/vProcess5"/>
    <dgm:cxn modelId="{22D270E0-B55F-4917-8E0F-30B5E384B0C1}" type="presOf" srcId="{D666B555-B323-4CCB-94B5-B6056B7E3C6E}" destId="{F2A8B325-E3F3-4863-8C94-E850303D002E}" srcOrd="0" destOrd="0" presId="urn:microsoft.com/office/officeart/2005/8/layout/vProcess5"/>
    <dgm:cxn modelId="{2CEC49F8-C434-4C55-8DD9-81DF43226288}" srcId="{6E44563E-ED63-4375-8A26-7AFF10179B01}" destId="{6F7713B0-70DA-46AB-B684-453CA72A8B3E}" srcOrd="0" destOrd="0" parTransId="{60F3ABC4-19FE-44B9-B338-D9F2AA240A85}" sibTransId="{2E6A8FF0-0DBD-4BC5-85D2-74DF8382FF77}"/>
    <dgm:cxn modelId="{E8B9A23A-F9DA-4032-B634-06D2984F31A6}" type="presParOf" srcId="{3ED3338C-CF98-4961-BDD6-4C2060557053}" destId="{DC89E788-B4B1-4A98-A890-3E7DAD0B1878}" srcOrd="0" destOrd="0" presId="urn:microsoft.com/office/officeart/2005/8/layout/vProcess5"/>
    <dgm:cxn modelId="{F2230D43-6B72-4119-8E11-3531DE5177A8}" type="presParOf" srcId="{3ED3338C-CF98-4961-BDD6-4C2060557053}" destId="{53841B26-E7A9-4AB9-8950-94D884BB12D9}" srcOrd="1" destOrd="0" presId="urn:microsoft.com/office/officeart/2005/8/layout/vProcess5"/>
    <dgm:cxn modelId="{A886D9EE-3B97-4152-92DC-6A48911FF7FD}" type="presParOf" srcId="{3ED3338C-CF98-4961-BDD6-4C2060557053}" destId="{F2A8B325-E3F3-4863-8C94-E850303D002E}" srcOrd="2" destOrd="0" presId="urn:microsoft.com/office/officeart/2005/8/layout/vProcess5"/>
    <dgm:cxn modelId="{AE274D6E-405B-4D2F-BB18-151BE471E051}" type="presParOf" srcId="{3ED3338C-CF98-4961-BDD6-4C2060557053}" destId="{4709455C-430C-4470-AAA5-EE7DE8F1CB95}" srcOrd="3" destOrd="0" presId="urn:microsoft.com/office/officeart/2005/8/layout/vProcess5"/>
    <dgm:cxn modelId="{CB0E2668-CD00-4692-B5AF-4D9E00E3D560}" type="presParOf" srcId="{3ED3338C-CF98-4961-BDD6-4C2060557053}" destId="{BDDAB185-D528-479A-A827-9AC4CBCBAF34}" srcOrd="4" destOrd="0" presId="urn:microsoft.com/office/officeart/2005/8/layout/vProcess5"/>
    <dgm:cxn modelId="{0E6590A5-C2A6-42D5-A916-519B4B1FEF7B}" type="presParOf" srcId="{3ED3338C-CF98-4961-BDD6-4C2060557053}" destId="{4E00CAAD-8758-41FE-8C4C-94DFBA2CECC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6A4084B-1272-47A8-9A8E-5B496FBE4EAA}" type="doc">
      <dgm:prSet loTypeId="urn:microsoft.com/office/officeart/2005/8/layout/bProcess3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FFF6885C-91F2-409F-B176-DB8117B211D7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d-ID" sz="2000" dirty="0"/>
            <a:t>PENCANANGAN ZI</a:t>
          </a:r>
        </a:p>
      </dgm:t>
    </dgm:pt>
    <dgm:pt modelId="{735F2B1A-21E7-428B-8CCE-CE56E233DC58}" type="parTrans" cxnId="{4F58F477-94D1-4660-8C3E-8CDE4FD3ACB4}">
      <dgm:prSet/>
      <dgm:spPr/>
      <dgm:t>
        <a:bodyPr/>
        <a:lstStyle/>
        <a:p>
          <a:endParaRPr lang="id-ID" sz="2400"/>
        </a:p>
      </dgm:t>
    </dgm:pt>
    <dgm:pt modelId="{D179DC71-EBF2-47EE-8841-476CFF46062A}" type="sibTrans" cxnId="{4F58F477-94D1-4660-8C3E-8CDE4FD3ACB4}">
      <dgm:prSet custT="1"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38100">
          <a:solidFill>
            <a:srgbClr val="002060"/>
          </a:solidFill>
        </a:ln>
      </dgm:spPr>
      <dgm:t>
        <a:bodyPr/>
        <a:lstStyle/>
        <a:p>
          <a:endParaRPr lang="id-ID" sz="700"/>
        </a:p>
      </dgm:t>
    </dgm:pt>
    <dgm:pt modelId="{EE19F809-1E5F-4E0F-8860-5C60A764403F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d-ID" sz="1600" dirty="0"/>
            <a:t>Penandatanganan Pakta Integritas oleh seluruh atau sebagian besar pegawai</a:t>
          </a:r>
        </a:p>
      </dgm:t>
    </dgm:pt>
    <dgm:pt modelId="{E9697C14-89FC-49EE-9797-F6E715454294}" type="parTrans" cxnId="{6A815F62-4082-41D8-AB64-9831264DF4ED}">
      <dgm:prSet/>
      <dgm:spPr/>
      <dgm:t>
        <a:bodyPr/>
        <a:lstStyle/>
        <a:p>
          <a:endParaRPr lang="id-ID" sz="2400"/>
        </a:p>
      </dgm:t>
    </dgm:pt>
    <dgm:pt modelId="{C6FEA18D-5942-4E43-AD04-CF6CFDD6ABBF}" type="sibTrans" cxnId="{6A815F62-4082-41D8-AB64-9831264DF4ED}">
      <dgm:prSet/>
      <dgm:spPr/>
      <dgm:t>
        <a:bodyPr/>
        <a:lstStyle/>
        <a:p>
          <a:endParaRPr lang="id-ID" sz="2400"/>
        </a:p>
      </dgm:t>
    </dgm:pt>
    <dgm:pt modelId="{2885DD13-6A0D-4A55-BA6F-63FD5C116FC7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id-ID" sz="2000" dirty="0"/>
            <a:t>PEMBANGUNAN ZI</a:t>
          </a:r>
        </a:p>
      </dgm:t>
    </dgm:pt>
    <dgm:pt modelId="{B97F557A-3F15-45B8-8142-3231597602C8}" type="parTrans" cxnId="{05679908-3CFA-48EA-B909-D53516615779}">
      <dgm:prSet/>
      <dgm:spPr/>
      <dgm:t>
        <a:bodyPr/>
        <a:lstStyle/>
        <a:p>
          <a:endParaRPr lang="id-ID" sz="2400"/>
        </a:p>
      </dgm:t>
    </dgm:pt>
    <dgm:pt modelId="{F4FF3B14-27F4-48F7-964F-585820AAFAEF}" type="sibTrans" cxnId="{05679908-3CFA-48EA-B909-D53516615779}">
      <dgm:prSet custT="1"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38100">
          <a:solidFill>
            <a:srgbClr val="002060"/>
          </a:solidFill>
        </a:ln>
      </dgm:spPr>
      <dgm:t>
        <a:bodyPr/>
        <a:lstStyle/>
        <a:p>
          <a:endParaRPr lang="id-ID" sz="700"/>
        </a:p>
      </dgm:t>
    </dgm:pt>
    <dgm:pt modelId="{7D38E677-94FE-4A62-8C4E-56EDB726BECB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id-ID" sz="1600" dirty="0"/>
            <a:t>Membangun unit kerja menuju WBK/WBBM</a:t>
          </a:r>
        </a:p>
      </dgm:t>
    </dgm:pt>
    <dgm:pt modelId="{36CBD126-5E39-4BA2-91D0-DBF9B311A030}" type="parTrans" cxnId="{A7869A37-517B-441E-BA91-62306991C832}">
      <dgm:prSet/>
      <dgm:spPr/>
      <dgm:t>
        <a:bodyPr/>
        <a:lstStyle/>
        <a:p>
          <a:endParaRPr lang="id-ID" sz="2400"/>
        </a:p>
      </dgm:t>
    </dgm:pt>
    <dgm:pt modelId="{36E0CD1C-4131-4897-980F-7A245560D27B}" type="sibTrans" cxnId="{A7869A37-517B-441E-BA91-62306991C832}">
      <dgm:prSet/>
      <dgm:spPr/>
      <dgm:t>
        <a:bodyPr/>
        <a:lstStyle/>
        <a:p>
          <a:endParaRPr lang="id-ID" sz="2400"/>
        </a:p>
      </dgm:t>
    </dgm:pt>
    <dgm:pt modelId="{0C552F1B-224B-4343-8BC8-E28C2CB44CC2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d-ID" sz="2000" dirty="0"/>
            <a:t>PENGUSULAN</a:t>
          </a:r>
        </a:p>
      </dgm:t>
    </dgm:pt>
    <dgm:pt modelId="{DFF5869C-65FF-4C1E-B86A-0B099897B70D}" type="parTrans" cxnId="{A9AA0C6D-8E8F-4B86-9977-9F2F1BBB0964}">
      <dgm:prSet/>
      <dgm:spPr/>
      <dgm:t>
        <a:bodyPr/>
        <a:lstStyle/>
        <a:p>
          <a:endParaRPr lang="id-ID" sz="2400"/>
        </a:p>
      </dgm:t>
    </dgm:pt>
    <dgm:pt modelId="{BDD99871-CBDE-439F-BBBC-A1F323BA51C9}" type="sibTrans" cxnId="{A9AA0C6D-8E8F-4B86-9977-9F2F1BBB0964}">
      <dgm:prSet custT="1"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38100">
          <a:solidFill>
            <a:srgbClr val="002060"/>
          </a:solidFill>
        </a:ln>
      </dgm:spPr>
      <dgm:t>
        <a:bodyPr/>
        <a:lstStyle/>
        <a:p>
          <a:endParaRPr lang="id-ID" sz="700"/>
        </a:p>
      </dgm:t>
    </dgm:pt>
    <dgm:pt modelId="{0231A3E7-87BF-4A04-A831-6C5583AC84EE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d-ID" sz="1600" dirty="0"/>
            <a:t>Penilaian Mandiri oleh Tim Penilai Internal (TPI)</a:t>
          </a:r>
        </a:p>
      </dgm:t>
    </dgm:pt>
    <dgm:pt modelId="{F3F267EF-7EA9-4E6D-9E99-63EBE2352912}" type="parTrans" cxnId="{DF0D718C-CE38-44BF-9FA6-3437EAC6EEBD}">
      <dgm:prSet/>
      <dgm:spPr/>
      <dgm:t>
        <a:bodyPr/>
        <a:lstStyle/>
        <a:p>
          <a:endParaRPr lang="id-ID" sz="2400"/>
        </a:p>
      </dgm:t>
    </dgm:pt>
    <dgm:pt modelId="{C6A9715F-20CD-4022-8E7E-919546B8AFAB}" type="sibTrans" cxnId="{DF0D718C-CE38-44BF-9FA6-3437EAC6EEBD}">
      <dgm:prSet/>
      <dgm:spPr/>
      <dgm:t>
        <a:bodyPr/>
        <a:lstStyle/>
        <a:p>
          <a:endParaRPr lang="id-ID" sz="2400"/>
        </a:p>
      </dgm:t>
    </dgm:pt>
    <dgm:pt modelId="{8FD38F74-E31E-43C9-890D-CE78F68017FD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id-ID" sz="1600" dirty="0"/>
            <a:t>Pernyataan komitmen telah siap membangun Zona Integritas</a:t>
          </a:r>
        </a:p>
      </dgm:t>
    </dgm:pt>
    <dgm:pt modelId="{EE39EAD2-40B3-4AB6-AD59-8605C1CF107F}" type="parTrans" cxnId="{782CD484-7A3A-4FC2-BB8A-576B3BC1A337}">
      <dgm:prSet/>
      <dgm:spPr/>
      <dgm:t>
        <a:bodyPr/>
        <a:lstStyle/>
        <a:p>
          <a:endParaRPr lang="id-ID" sz="2400"/>
        </a:p>
      </dgm:t>
    </dgm:pt>
    <dgm:pt modelId="{633E330F-D103-4DEB-A9F3-B0AE3BC447A7}" type="sibTrans" cxnId="{782CD484-7A3A-4FC2-BB8A-576B3BC1A337}">
      <dgm:prSet/>
      <dgm:spPr/>
      <dgm:t>
        <a:bodyPr/>
        <a:lstStyle/>
        <a:p>
          <a:endParaRPr lang="id-ID" sz="2400"/>
        </a:p>
      </dgm:t>
    </dgm:pt>
    <dgm:pt modelId="{735BD6AA-B796-454F-972D-FDF26045F683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d-ID" sz="1600" dirty="0"/>
            <a:t>TPI melaporkan kepada pimpinan instansi</a:t>
          </a:r>
        </a:p>
      </dgm:t>
    </dgm:pt>
    <dgm:pt modelId="{90371754-66B1-4601-BC26-1987A50F5547}" type="parTrans" cxnId="{57FFF52B-CCDB-414D-8451-F9AC1FBB3EA9}">
      <dgm:prSet/>
      <dgm:spPr/>
      <dgm:t>
        <a:bodyPr/>
        <a:lstStyle/>
        <a:p>
          <a:endParaRPr lang="id-ID" sz="2400"/>
        </a:p>
      </dgm:t>
    </dgm:pt>
    <dgm:pt modelId="{CBA14195-F963-4D5C-B42F-5426AA01D407}" type="sibTrans" cxnId="{57FFF52B-CCDB-414D-8451-F9AC1FBB3EA9}">
      <dgm:prSet/>
      <dgm:spPr/>
      <dgm:t>
        <a:bodyPr/>
        <a:lstStyle/>
        <a:p>
          <a:endParaRPr lang="id-ID" sz="2400"/>
        </a:p>
      </dgm:t>
    </dgm:pt>
    <dgm:pt modelId="{DB3EE035-0562-46DE-BCB0-24A3B9A206FD}">
      <dgm:prSet phldrT="[Text]" custT="1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id-ID" sz="1600" dirty="0"/>
            <a:t>Pengusulan ke Kemen PAN RB</a:t>
          </a:r>
        </a:p>
      </dgm:t>
    </dgm:pt>
    <dgm:pt modelId="{1BE7E111-4E74-4170-91C8-68ABA015C0A7}" type="parTrans" cxnId="{68680D05-9300-4670-9B07-7BDB39258ED6}">
      <dgm:prSet/>
      <dgm:spPr/>
      <dgm:t>
        <a:bodyPr/>
        <a:lstStyle/>
        <a:p>
          <a:endParaRPr lang="id-ID" sz="2400"/>
        </a:p>
      </dgm:t>
    </dgm:pt>
    <dgm:pt modelId="{588BD451-9228-4C7E-B30C-2DD9A74DCACB}" type="sibTrans" cxnId="{68680D05-9300-4670-9B07-7BDB39258ED6}">
      <dgm:prSet/>
      <dgm:spPr/>
      <dgm:t>
        <a:bodyPr/>
        <a:lstStyle/>
        <a:p>
          <a:endParaRPr lang="id-ID" sz="2400"/>
        </a:p>
      </dgm:t>
    </dgm:pt>
    <dgm:pt modelId="{A2055A7D-92E7-4336-9034-2A7FBDDC9F99}">
      <dgm:prSet phldrT="[Text]" custT="1"/>
      <dgm:spPr>
        <a:solidFill>
          <a:schemeClr val="bg2">
            <a:lumMod val="25000"/>
          </a:schemeClr>
        </a:solidFill>
      </dgm:spPr>
      <dgm:t>
        <a:bodyPr/>
        <a:lstStyle/>
        <a:p>
          <a:r>
            <a:rPr lang="id-ID" sz="1600" dirty="0"/>
            <a:t>Menetapkan unit kerja yang akan diusulkan menuju WBK/WBBM</a:t>
          </a:r>
        </a:p>
      </dgm:t>
    </dgm:pt>
    <dgm:pt modelId="{791ADD55-4250-4F25-AF8E-54F6826CAFEB}" type="parTrans" cxnId="{76C6A05C-4068-496E-8698-BC51E35887D0}">
      <dgm:prSet/>
      <dgm:spPr/>
      <dgm:t>
        <a:bodyPr/>
        <a:lstStyle/>
        <a:p>
          <a:endParaRPr lang="id-ID" sz="2400"/>
        </a:p>
      </dgm:t>
    </dgm:pt>
    <dgm:pt modelId="{663C650C-728C-436B-AF2C-36859E470FD6}" type="sibTrans" cxnId="{76C6A05C-4068-496E-8698-BC51E35887D0}">
      <dgm:prSet/>
      <dgm:spPr/>
      <dgm:t>
        <a:bodyPr/>
        <a:lstStyle/>
        <a:p>
          <a:endParaRPr lang="id-ID" sz="2400"/>
        </a:p>
      </dgm:t>
    </dgm:pt>
    <dgm:pt modelId="{9FE80C2A-3EDF-437C-9597-777BFA5237EA}">
      <dgm:prSet phldrT="[Text]" custT="1"/>
      <dgm:spPr/>
      <dgm:t>
        <a:bodyPr/>
        <a:lstStyle/>
        <a:p>
          <a:r>
            <a:rPr lang="id-ID" sz="2000" dirty="0"/>
            <a:t>Reviu TPN</a:t>
          </a:r>
        </a:p>
      </dgm:t>
    </dgm:pt>
    <dgm:pt modelId="{A21C9398-114A-478F-A7C0-D00390EFFE5A}" type="parTrans" cxnId="{E01623A7-9205-4CA3-9124-484FBC30E115}">
      <dgm:prSet/>
      <dgm:spPr/>
      <dgm:t>
        <a:bodyPr/>
        <a:lstStyle/>
        <a:p>
          <a:endParaRPr lang="id-ID" sz="2400"/>
        </a:p>
      </dgm:t>
    </dgm:pt>
    <dgm:pt modelId="{04C1741F-2204-4AD3-A79E-8BBD01CCDFFA}" type="sibTrans" cxnId="{E01623A7-9205-4CA3-9124-484FBC30E115}">
      <dgm:prSet custT="1">
        <dgm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dgm:style>
      </dgm:prSet>
      <dgm:spPr>
        <a:ln w="38100">
          <a:solidFill>
            <a:srgbClr val="002060"/>
          </a:solidFill>
        </a:ln>
      </dgm:spPr>
      <dgm:t>
        <a:bodyPr/>
        <a:lstStyle/>
        <a:p>
          <a:endParaRPr lang="id-ID" sz="700"/>
        </a:p>
      </dgm:t>
    </dgm:pt>
    <dgm:pt modelId="{BC8D4251-E62C-47CC-8ED8-BC31AB4A8511}">
      <dgm:prSet phldrT="[Text]" custT="1"/>
      <dgm:spPr/>
      <dgm:t>
        <a:bodyPr/>
        <a:lstStyle/>
        <a:p>
          <a:r>
            <a:rPr lang="id-ID" sz="1600" dirty="0"/>
            <a:t>Reviu oleh Tim Penilai Nasional</a:t>
          </a:r>
        </a:p>
      </dgm:t>
    </dgm:pt>
    <dgm:pt modelId="{43053329-6A31-40E8-B63F-A6A77388EB54}" type="parTrans" cxnId="{A05890F6-E13A-4D78-9127-45397CED9381}">
      <dgm:prSet/>
      <dgm:spPr/>
      <dgm:t>
        <a:bodyPr/>
        <a:lstStyle/>
        <a:p>
          <a:endParaRPr lang="id-ID" sz="2400"/>
        </a:p>
      </dgm:t>
    </dgm:pt>
    <dgm:pt modelId="{D3D17C50-9F3E-480C-B0E4-832D7DD9C125}" type="sibTrans" cxnId="{A05890F6-E13A-4D78-9127-45397CED9381}">
      <dgm:prSet/>
      <dgm:spPr/>
      <dgm:t>
        <a:bodyPr/>
        <a:lstStyle/>
        <a:p>
          <a:endParaRPr lang="id-ID" sz="2400"/>
        </a:p>
      </dgm:t>
    </dgm:pt>
    <dgm:pt modelId="{F361F504-7E7D-42F3-9611-E0434FF9E1F5}">
      <dgm:prSet phldrT="[Text]" custT="1"/>
      <dgm:spPr/>
      <dgm:t>
        <a:bodyPr/>
        <a:lstStyle/>
        <a:p>
          <a:r>
            <a:rPr lang="id-ID" sz="2000" dirty="0"/>
            <a:t>Penetapan WBK/WBBM</a:t>
          </a:r>
        </a:p>
      </dgm:t>
    </dgm:pt>
    <dgm:pt modelId="{1C3A08A8-47E9-4043-9127-AA746F315E4D}" type="parTrans" cxnId="{150D657A-97B4-4FE7-9B28-159EA4F9240B}">
      <dgm:prSet/>
      <dgm:spPr/>
      <dgm:t>
        <a:bodyPr/>
        <a:lstStyle/>
        <a:p>
          <a:endParaRPr lang="id-ID" sz="2400"/>
        </a:p>
      </dgm:t>
    </dgm:pt>
    <dgm:pt modelId="{68D1BB31-4DB2-4FDA-8A3E-CE4F4600E40A}" type="sibTrans" cxnId="{150D657A-97B4-4FE7-9B28-159EA4F9240B}">
      <dgm:prSet/>
      <dgm:spPr/>
      <dgm:t>
        <a:bodyPr/>
        <a:lstStyle/>
        <a:p>
          <a:endParaRPr lang="id-ID" sz="2400"/>
        </a:p>
      </dgm:t>
    </dgm:pt>
    <dgm:pt modelId="{8DCB69B6-9B10-49CD-8AC1-5594484C889F}">
      <dgm:prSet phldrT="[Text]" custT="1"/>
      <dgm:spPr/>
      <dgm:t>
        <a:bodyPr/>
        <a:lstStyle/>
        <a:p>
          <a:r>
            <a:rPr lang="id-ID" sz="1600" dirty="0"/>
            <a:t>MenPANRB mengusulkan kepada Instansi Pemerintah agar unit kerja ditetapkan menjadi WBK</a:t>
          </a:r>
        </a:p>
      </dgm:t>
    </dgm:pt>
    <dgm:pt modelId="{1BDB09C8-C377-4CE6-82DF-896BB30867B9}" type="parTrans" cxnId="{546C4437-7D42-49F1-A908-A1D28FFFAF89}">
      <dgm:prSet/>
      <dgm:spPr/>
      <dgm:t>
        <a:bodyPr/>
        <a:lstStyle/>
        <a:p>
          <a:endParaRPr lang="id-ID" sz="2400"/>
        </a:p>
      </dgm:t>
    </dgm:pt>
    <dgm:pt modelId="{2F7BF602-E849-41B4-8801-7326AD8D9113}" type="sibTrans" cxnId="{546C4437-7D42-49F1-A908-A1D28FFFAF89}">
      <dgm:prSet/>
      <dgm:spPr/>
      <dgm:t>
        <a:bodyPr/>
        <a:lstStyle/>
        <a:p>
          <a:endParaRPr lang="id-ID" sz="2400"/>
        </a:p>
      </dgm:t>
    </dgm:pt>
    <dgm:pt modelId="{65110A6B-7A1E-4A1C-B479-293F721A2C7C}">
      <dgm:prSet phldrT="[Text]" custT="1"/>
      <dgm:spPr/>
      <dgm:t>
        <a:bodyPr/>
        <a:lstStyle/>
        <a:p>
          <a:r>
            <a:rPr lang="id-ID" sz="1600" dirty="0"/>
            <a:t>MenPANRB menetapkan unit kerja sebagai WBBM</a:t>
          </a:r>
        </a:p>
      </dgm:t>
    </dgm:pt>
    <dgm:pt modelId="{B1211E58-3E74-4D94-9E70-8A757135E109}" type="parTrans" cxnId="{310372A0-06B9-43F8-AF8B-0E7BCCDF9E91}">
      <dgm:prSet/>
      <dgm:spPr/>
      <dgm:t>
        <a:bodyPr/>
        <a:lstStyle/>
        <a:p>
          <a:endParaRPr lang="id-ID" sz="2400"/>
        </a:p>
      </dgm:t>
    </dgm:pt>
    <dgm:pt modelId="{390E20A5-DEC0-4B01-8550-D657550368B4}" type="sibTrans" cxnId="{310372A0-06B9-43F8-AF8B-0E7BCCDF9E91}">
      <dgm:prSet/>
      <dgm:spPr/>
      <dgm:t>
        <a:bodyPr/>
        <a:lstStyle/>
        <a:p>
          <a:endParaRPr lang="id-ID" sz="2400"/>
        </a:p>
      </dgm:t>
    </dgm:pt>
    <dgm:pt modelId="{9601C3AB-6D2C-4C30-A0A9-12E4E12551C3}" type="pres">
      <dgm:prSet presAssocID="{76A4084B-1272-47A8-9A8E-5B496FBE4EAA}" presName="Name0" presStyleCnt="0">
        <dgm:presLayoutVars>
          <dgm:dir/>
          <dgm:resizeHandles val="exact"/>
        </dgm:presLayoutVars>
      </dgm:prSet>
      <dgm:spPr/>
    </dgm:pt>
    <dgm:pt modelId="{474CB7B9-E7D3-47FF-A3D5-E17D5016F8B8}" type="pres">
      <dgm:prSet presAssocID="{FFF6885C-91F2-409F-B176-DB8117B211D7}" presName="node" presStyleLbl="node1" presStyleIdx="0" presStyleCnt="5" custScaleY="161596">
        <dgm:presLayoutVars>
          <dgm:bulletEnabled val="1"/>
        </dgm:presLayoutVars>
      </dgm:prSet>
      <dgm:spPr/>
    </dgm:pt>
    <dgm:pt modelId="{2A81CFB9-3F3F-485D-BC75-3A76AFBC4732}" type="pres">
      <dgm:prSet presAssocID="{D179DC71-EBF2-47EE-8841-476CFF46062A}" presName="sibTrans" presStyleLbl="sibTrans1D1" presStyleIdx="0" presStyleCnt="4"/>
      <dgm:spPr/>
    </dgm:pt>
    <dgm:pt modelId="{4EF7FCA7-A1FE-4DB7-A48E-73EB5770C233}" type="pres">
      <dgm:prSet presAssocID="{D179DC71-EBF2-47EE-8841-476CFF46062A}" presName="connectorText" presStyleLbl="sibTrans1D1" presStyleIdx="0" presStyleCnt="4"/>
      <dgm:spPr/>
    </dgm:pt>
    <dgm:pt modelId="{F2958BE6-4D3F-4F46-A554-31071F74F4B7}" type="pres">
      <dgm:prSet presAssocID="{2885DD13-6A0D-4A55-BA6F-63FD5C116FC7}" presName="node" presStyleLbl="node1" presStyleIdx="1" presStyleCnt="5" custScaleY="161596">
        <dgm:presLayoutVars>
          <dgm:bulletEnabled val="1"/>
        </dgm:presLayoutVars>
      </dgm:prSet>
      <dgm:spPr/>
    </dgm:pt>
    <dgm:pt modelId="{D70AF8DA-A954-48D7-BFD1-B6B4917DCB8D}" type="pres">
      <dgm:prSet presAssocID="{F4FF3B14-27F4-48F7-964F-585820AAFAEF}" presName="sibTrans" presStyleLbl="sibTrans1D1" presStyleIdx="1" presStyleCnt="4"/>
      <dgm:spPr/>
    </dgm:pt>
    <dgm:pt modelId="{BB075CBD-B454-4271-A91C-BF9AFD891889}" type="pres">
      <dgm:prSet presAssocID="{F4FF3B14-27F4-48F7-964F-585820AAFAEF}" presName="connectorText" presStyleLbl="sibTrans1D1" presStyleIdx="1" presStyleCnt="4"/>
      <dgm:spPr/>
    </dgm:pt>
    <dgm:pt modelId="{54B7191B-0AA2-4D41-8117-1D86331D8ADA}" type="pres">
      <dgm:prSet presAssocID="{0C552F1B-224B-4343-8BC8-E28C2CB44CC2}" presName="node" presStyleLbl="node1" presStyleIdx="2" presStyleCnt="5" custScaleY="161596">
        <dgm:presLayoutVars>
          <dgm:bulletEnabled val="1"/>
        </dgm:presLayoutVars>
      </dgm:prSet>
      <dgm:spPr/>
    </dgm:pt>
    <dgm:pt modelId="{07A19ACE-53D7-45BE-99EE-42928011C6F5}" type="pres">
      <dgm:prSet presAssocID="{BDD99871-CBDE-439F-BBBC-A1F323BA51C9}" presName="sibTrans" presStyleLbl="sibTrans1D1" presStyleIdx="2" presStyleCnt="4"/>
      <dgm:spPr/>
    </dgm:pt>
    <dgm:pt modelId="{8B7905D8-ED10-40B1-A4A0-8D44379AC2BA}" type="pres">
      <dgm:prSet presAssocID="{BDD99871-CBDE-439F-BBBC-A1F323BA51C9}" presName="connectorText" presStyleLbl="sibTrans1D1" presStyleIdx="2" presStyleCnt="4"/>
      <dgm:spPr/>
    </dgm:pt>
    <dgm:pt modelId="{11ED9AC1-AE99-41C5-A952-338249F37938}" type="pres">
      <dgm:prSet presAssocID="{9FE80C2A-3EDF-437C-9597-777BFA5237EA}" presName="node" presStyleLbl="node1" presStyleIdx="3" presStyleCnt="5" custScaleY="161596">
        <dgm:presLayoutVars>
          <dgm:bulletEnabled val="1"/>
        </dgm:presLayoutVars>
      </dgm:prSet>
      <dgm:spPr/>
    </dgm:pt>
    <dgm:pt modelId="{3D547FF0-1D3D-4F48-A5FD-636FE8911969}" type="pres">
      <dgm:prSet presAssocID="{04C1741F-2204-4AD3-A79E-8BBD01CCDFFA}" presName="sibTrans" presStyleLbl="sibTrans1D1" presStyleIdx="3" presStyleCnt="4"/>
      <dgm:spPr/>
    </dgm:pt>
    <dgm:pt modelId="{B54D2AB6-E36C-46DE-B440-4D7C2A3E18C9}" type="pres">
      <dgm:prSet presAssocID="{04C1741F-2204-4AD3-A79E-8BBD01CCDFFA}" presName="connectorText" presStyleLbl="sibTrans1D1" presStyleIdx="3" presStyleCnt="4"/>
      <dgm:spPr/>
    </dgm:pt>
    <dgm:pt modelId="{5184D644-277F-41F4-AF09-B5261DE51738}" type="pres">
      <dgm:prSet presAssocID="{F361F504-7E7D-42F3-9611-E0434FF9E1F5}" presName="node" presStyleLbl="node1" presStyleIdx="4" presStyleCnt="5" custScaleY="161596">
        <dgm:presLayoutVars>
          <dgm:bulletEnabled val="1"/>
        </dgm:presLayoutVars>
      </dgm:prSet>
      <dgm:spPr/>
    </dgm:pt>
  </dgm:ptLst>
  <dgm:cxnLst>
    <dgm:cxn modelId="{68680D05-9300-4670-9B07-7BDB39258ED6}" srcId="{0C552F1B-224B-4343-8BC8-E28C2CB44CC2}" destId="{DB3EE035-0562-46DE-BCB0-24A3B9A206FD}" srcOrd="2" destOrd="0" parTransId="{1BE7E111-4E74-4170-91C8-68ABA015C0A7}" sibTransId="{588BD451-9228-4C7E-B30C-2DD9A74DCACB}"/>
    <dgm:cxn modelId="{0F2D2207-28AA-48BA-9746-F3CC98459C6D}" type="presOf" srcId="{D179DC71-EBF2-47EE-8841-476CFF46062A}" destId="{4EF7FCA7-A1FE-4DB7-A48E-73EB5770C233}" srcOrd="1" destOrd="0" presId="urn:microsoft.com/office/officeart/2005/8/layout/bProcess3"/>
    <dgm:cxn modelId="{05679908-3CFA-48EA-B909-D53516615779}" srcId="{76A4084B-1272-47A8-9A8E-5B496FBE4EAA}" destId="{2885DD13-6A0D-4A55-BA6F-63FD5C116FC7}" srcOrd="1" destOrd="0" parTransId="{B97F557A-3F15-45B8-8142-3231597602C8}" sibTransId="{F4FF3B14-27F4-48F7-964F-585820AAFAEF}"/>
    <dgm:cxn modelId="{57FFF52B-CCDB-414D-8451-F9AC1FBB3EA9}" srcId="{0C552F1B-224B-4343-8BC8-E28C2CB44CC2}" destId="{735BD6AA-B796-454F-972D-FDF26045F683}" srcOrd="1" destOrd="0" parTransId="{90371754-66B1-4601-BC26-1987A50F5547}" sibTransId="{CBA14195-F963-4D5C-B42F-5426AA01D407}"/>
    <dgm:cxn modelId="{546C4437-7D42-49F1-A908-A1D28FFFAF89}" srcId="{F361F504-7E7D-42F3-9611-E0434FF9E1F5}" destId="{8DCB69B6-9B10-49CD-8AC1-5594484C889F}" srcOrd="0" destOrd="0" parTransId="{1BDB09C8-C377-4CE6-82DF-896BB30867B9}" sibTransId="{2F7BF602-E849-41B4-8801-7326AD8D9113}"/>
    <dgm:cxn modelId="{A7869A37-517B-441E-BA91-62306991C832}" srcId="{2885DD13-6A0D-4A55-BA6F-63FD5C116FC7}" destId="{7D38E677-94FE-4A62-8C4E-56EDB726BECB}" srcOrd="1" destOrd="0" parTransId="{36CBD126-5E39-4BA2-91D0-DBF9B311A030}" sibTransId="{36E0CD1C-4131-4897-980F-7A245560D27B}"/>
    <dgm:cxn modelId="{76C6A05C-4068-496E-8698-BC51E35887D0}" srcId="{2885DD13-6A0D-4A55-BA6F-63FD5C116FC7}" destId="{A2055A7D-92E7-4336-9034-2A7FBDDC9F99}" srcOrd="0" destOrd="0" parTransId="{791ADD55-4250-4F25-AF8E-54F6826CAFEB}" sibTransId="{663C650C-728C-436B-AF2C-36859E470FD6}"/>
    <dgm:cxn modelId="{6A815F62-4082-41D8-AB64-9831264DF4ED}" srcId="{FFF6885C-91F2-409F-B176-DB8117B211D7}" destId="{EE19F809-1E5F-4E0F-8860-5C60A764403F}" srcOrd="0" destOrd="0" parTransId="{E9697C14-89FC-49EE-9797-F6E715454294}" sibTransId="{C6FEA18D-5942-4E43-AD04-CF6CFDD6ABBF}"/>
    <dgm:cxn modelId="{984EE943-3075-4A53-933F-067A888A6885}" type="presOf" srcId="{BDD99871-CBDE-439F-BBBC-A1F323BA51C9}" destId="{07A19ACE-53D7-45BE-99EE-42928011C6F5}" srcOrd="0" destOrd="0" presId="urn:microsoft.com/office/officeart/2005/8/layout/bProcess3"/>
    <dgm:cxn modelId="{84EBF66C-3F4F-4DE1-BA84-523DC4856B76}" type="presOf" srcId="{04C1741F-2204-4AD3-A79E-8BBD01CCDFFA}" destId="{3D547FF0-1D3D-4F48-A5FD-636FE8911969}" srcOrd="0" destOrd="0" presId="urn:microsoft.com/office/officeart/2005/8/layout/bProcess3"/>
    <dgm:cxn modelId="{C916076D-E7DE-4FD3-AEB9-04AB7F2CE885}" type="presOf" srcId="{FFF6885C-91F2-409F-B176-DB8117B211D7}" destId="{474CB7B9-E7D3-47FF-A3D5-E17D5016F8B8}" srcOrd="0" destOrd="0" presId="urn:microsoft.com/office/officeart/2005/8/layout/bProcess3"/>
    <dgm:cxn modelId="{A9AA0C6D-8E8F-4B86-9977-9F2F1BBB0964}" srcId="{76A4084B-1272-47A8-9A8E-5B496FBE4EAA}" destId="{0C552F1B-224B-4343-8BC8-E28C2CB44CC2}" srcOrd="2" destOrd="0" parTransId="{DFF5869C-65FF-4C1E-B86A-0B099897B70D}" sibTransId="{BDD99871-CBDE-439F-BBBC-A1F323BA51C9}"/>
    <dgm:cxn modelId="{A4CB1A4D-608A-4C3E-8189-04F0D8EF3A09}" type="presOf" srcId="{D179DC71-EBF2-47EE-8841-476CFF46062A}" destId="{2A81CFB9-3F3F-485D-BC75-3A76AFBC4732}" srcOrd="0" destOrd="0" presId="urn:microsoft.com/office/officeart/2005/8/layout/bProcess3"/>
    <dgm:cxn modelId="{FC57A46E-93E9-4CE3-B547-1C27E46E2A8F}" type="presOf" srcId="{2885DD13-6A0D-4A55-BA6F-63FD5C116FC7}" destId="{F2958BE6-4D3F-4F46-A554-31071F74F4B7}" srcOrd="0" destOrd="0" presId="urn:microsoft.com/office/officeart/2005/8/layout/bProcess3"/>
    <dgm:cxn modelId="{163E904F-20AC-4F4E-B817-079767C56C92}" type="presOf" srcId="{735BD6AA-B796-454F-972D-FDF26045F683}" destId="{54B7191B-0AA2-4D41-8117-1D86331D8ADA}" srcOrd="0" destOrd="2" presId="urn:microsoft.com/office/officeart/2005/8/layout/bProcess3"/>
    <dgm:cxn modelId="{D81B1A53-F5CD-4BC8-85C6-500E17713968}" type="presOf" srcId="{7D38E677-94FE-4A62-8C4E-56EDB726BECB}" destId="{F2958BE6-4D3F-4F46-A554-31071F74F4B7}" srcOrd="0" destOrd="2" presId="urn:microsoft.com/office/officeart/2005/8/layout/bProcess3"/>
    <dgm:cxn modelId="{1DC3F454-02AF-4001-BF9A-26F30C4F2254}" type="presOf" srcId="{F361F504-7E7D-42F3-9611-E0434FF9E1F5}" destId="{5184D644-277F-41F4-AF09-B5261DE51738}" srcOrd="0" destOrd="0" presId="urn:microsoft.com/office/officeart/2005/8/layout/bProcess3"/>
    <dgm:cxn modelId="{4F58F477-94D1-4660-8C3E-8CDE4FD3ACB4}" srcId="{76A4084B-1272-47A8-9A8E-5B496FBE4EAA}" destId="{FFF6885C-91F2-409F-B176-DB8117B211D7}" srcOrd="0" destOrd="0" parTransId="{735F2B1A-21E7-428B-8CCE-CE56E233DC58}" sibTransId="{D179DC71-EBF2-47EE-8841-476CFF46062A}"/>
    <dgm:cxn modelId="{9FF73D78-84AE-4769-A2B5-E3E6AD6A89C5}" type="presOf" srcId="{EE19F809-1E5F-4E0F-8860-5C60A764403F}" destId="{474CB7B9-E7D3-47FF-A3D5-E17D5016F8B8}" srcOrd="0" destOrd="1" presId="urn:microsoft.com/office/officeart/2005/8/layout/bProcess3"/>
    <dgm:cxn modelId="{E71C7C58-4B8B-45FF-850A-8D382BC61578}" type="presOf" srcId="{8FD38F74-E31E-43C9-890D-CE78F68017FD}" destId="{474CB7B9-E7D3-47FF-A3D5-E17D5016F8B8}" srcOrd="0" destOrd="2" presId="urn:microsoft.com/office/officeart/2005/8/layout/bProcess3"/>
    <dgm:cxn modelId="{150D657A-97B4-4FE7-9B28-159EA4F9240B}" srcId="{76A4084B-1272-47A8-9A8E-5B496FBE4EAA}" destId="{F361F504-7E7D-42F3-9611-E0434FF9E1F5}" srcOrd="4" destOrd="0" parTransId="{1C3A08A8-47E9-4043-9127-AA746F315E4D}" sibTransId="{68D1BB31-4DB2-4FDA-8A3E-CE4F4600E40A}"/>
    <dgm:cxn modelId="{AFEC507F-8E7D-43B5-83D8-D360835C09A4}" type="presOf" srcId="{F4FF3B14-27F4-48F7-964F-585820AAFAEF}" destId="{BB075CBD-B454-4271-A91C-BF9AFD891889}" srcOrd="1" destOrd="0" presId="urn:microsoft.com/office/officeart/2005/8/layout/bProcess3"/>
    <dgm:cxn modelId="{782CD484-7A3A-4FC2-BB8A-576B3BC1A337}" srcId="{FFF6885C-91F2-409F-B176-DB8117B211D7}" destId="{8FD38F74-E31E-43C9-890D-CE78F68017FD}" srcOrd="1" destOrd="0" parTransId="{EE39EAD2-40B3-4AB6-AD59-8605C1CF107F}" sibTransId="{633E330F-D103-4DEB-A9F3-B0AE3BC447A7}"/>
    <dgm:cxn modelId="{B173208A-F751-4BA4-9298-FEC4B37C9C66}" type="presOf" srcId="{65110A6B-7A1E-4A1C-B479-293F721A2C7C}" destId="{5184D644-277F-41F4-AF09-B5261DE51738}" srcOrd="0" destOrd="2" presId="urn:microsoft.com/office/officeart/2005/8/layout/bProcess3"/>
    <dgm:cxn modelId="{DF0D718C-CE38-44BF-9FA6-3437EAC6EEBD}" srcId="{0C552F1B-224B-4343-8BC8-E28C2CB44CC2}" destId="{0231A3E7-87BF-4A04-A831-6C5583AC84EE}" srcOrd="0" destOrd="0" parTransId="{F3F267EF-7EA9-4E6D-9E99-63EBE2352912}" sibTransId="{C6A9715F-20CD-4022-8E7E-919546B8AFAB}"/>
    <dgm:cxn modelId="{392B3A94-1BDE-44D0-B338-A016FAA327BF}" type="presOf" srcId="{A2055A7D-92E7-4336-9034-2A7FBDDC9F99}" destId="{F2958BE6-4D3F-4F46-A554-31071F74F4B7}" srcOrd="0" destOrd="1" presId="urn:microsoft.com/office/officeart/2005/8/layout/bProcess3"/>
    <dgm:cxn modelId="{7D61039D-E5BE-45F2-903D-CBE2F0A5338C}" type="presOf" srcId="{DB3EE035-0562-46DE-BCB0-24A3B9A206FD}" destId="{54B7191B-0AA2-4D41-8117-1D86331D8ADA}" srcOrd="0" destOrd="3" presId="urn:microsoft.com/office/officeart/2005/8/layout/bProcess3"/>
    <dgm:cxn modelId="{FC49249D-7B21-45C5-8817-56AA2387FEEA}" type="presOf" srcId="{9FE80C2A-3EDF-437C-9597-777BFA5237EA}" destId="{11ED9AC1-AE99-41C5-A952-338249F37938}" srcOrd="0" destOrd="0" presId="urn:microsoft.com/office/officeart/2005/8/layout/bProcess3"/>
    <dgm:cxn modelId="{428D2B9F-E749-464C-9CB8-303F3BA92326}" type="presOf" srcId="{0231A3E7-87BF-4A04-A831-6C5583AC84EE}" destId="{54B7191B-0AA2-4D41-8117-1D86331D8ADA}" srcOrd="0" destOrd="1" presId="urn:microsoft.com/office/officeart/2005/8/layout/bProcess3"/>
    <dgm:cxn modelId="{310372A0-06B9-43F8-AF8B-0E7BCCDF9E91}" srcId="{F361F504-7E7D-42F3-9611-E0434FF9E1F5}" destId="{65110A6B-7A1E-4A1C-B479-293F721A2C7C}" srcOrd="1" destOrd="0" parTransId="{B1211E58-3E74-4D94-9E70-8A757135E109}" sibTransId="{390E20A5-DEC0-4B01-8550-D657550368B4}"/>
    <dgm:cxn modelId="{E01623A7-9205-4CA3-9124-484FBC30E115}" srcId="{76A4084B-1272-47A8-9A8E-5B496FBE4EAA}" destId="{9FE80C2A-3EDF-437C-9597-777BFA5237EA}" srcOrd="3" destOrd="0" parTransId="{A21C9398-114A-478F-A7C0-D00390EFFE5A}" sibTransId="{04C1741F-2204-4AD3-A79E-8BBD01CCDFFA}"/>
    <dgm:cxn modelId="{241776A8-0BEB-4235-9CA7-18755AF3A9F4}" type="presOf" srcId="{76A4084B-1272-47A8-9A8E-5B496FBE4EAA}" destId="{9601C3AB-6D2C-4C30-A0A9-12E4E12551C3}" srcOrd="0" destOrd="0" presId="urn:microsoft.com/office/officeart/2005/8/layout/bProcess3"/>
    <dgm:cxn modelId="{06A030AD-6FB0-4550-82DA-C6714E6B830E}" type="presOf" srcId="{BDD99871-CBDE-439F-BBBC-A1F323BA51C9}" destId="{8B7905D8-ED10-40B1-A4A0-8D44379AC2BA}" srcOrd="1" destOrd="0" presId="urn:microsoft.com/office/officeart/2005/8/layout/bProcess3"/>
    <dgm:cxn modelId="{803166D3-FACB-4546-8876-220A60D04D64}" type="presOf" srcId="{F4FF3B14-27F4-48F7-964F-585820AAFAEF}" destId="{D70AF8DA-A954-48D7-BFD1-B6B4917DCB8D}" srcOrd="0" destOrd="0" presId="urn:microsoft.com/office/officeart/2005/8/layout/bProcess3"/>
    <dgm:cxn modelId="{6AD95AE2-6467-47CF-B232-FDAF40F38D13}" type="presOf" srcId="{8DCB69B6-9B10-49CD-8AC1-5594484C889F}" destId="{5184D644-277F-41F4-AF09-B5261DE51738}" srcOrd="0" destOrd="1" presId="urn:microsoft.com/office/officeart/2005/8/layout/bProcess3"/>
    <dgm:cxn modelId="{C2C455E9-6468-4511-85E5-35A7243679E9}" type="presOf" srcId="{04C1741F-2204-4AD3-A79E-8BBD01CCDFFA}" destId="{B54D2AB6-E36C-46DE-B440-4D7C2A3E18C9}" srcOrd="1" destOrd="0" presId="urn:microsoft.com/office/officeart/2005/8/layout/bProcess3"/>
    <dgm:cxn modelId="{A05890F6-E13A-4D78-9127-45397CED9381}" srcId="{9FE80C2A-3EDF-437C-9597-777BFA5237EA}" destId="{BC8D4251-E62C-47CC-8ED8-BC31AB4A8511}" srcOrd="0" destOrd="0" parTransId="{43053329-6A31-40E8-B63F-A6A77388EB54}" sibTransId="{D3D17C50-9F3E-480C-B0E4-832D7DD9C125}"/>
    <dgm:cxn modelId="{E9DE66F8-7D63-406C-932F-C8A45A51B8C8}" type="presOf" srcId="{BC8D4251-E62C-47CC-8ED8-BC31AB4A8511}" destId="{11ED9AC1-AE99-41C5-A952-338249F37938}" srcOrd="0" destOrd="1" presId="urn:microsoft.com/office/officeart/2005/8/layout/bProcess3"/>
    <dgm:cxn modelId="{BC7DFEFB-AE7D-46F0-A0C6-44FB0349AD54}" type="presOf" srcId="{0C552F1B-224B-4343-8BC8-E28C2CB44CC2}" destId="{54B7191B-0AA2-4D41-8117-1D86331D8ADA}" srcOrd="0" destOrd="0" presId="urn:microsoft.com/office/officeart/2005/8/layout/bProcess3"/>
    <dgm:cxn modelId="{913845D7-8695-423A-B6BE-DF834FA1BA95}" type="presParOf" srcId="{9601C3AB-6D2C-4C30-A0A9-12E4E12551C3}" destId="{474CB7B9-E7D3-47FF-A3D5-E17D5016F8B8}" srcOrd="0" destOrd="0" presId="urn:microsoft.com/office/officeart/2005/8/layout/bProcess3"/>
    <dgm:cxn modelId="{D7E8B322-4AB3-43C5-81A5-6A569AD11506}" type="presParOf" srcId="{9601C3AB-6D2C-4C30-A0A9-12E4E12551C3}" destId="{2A81CFB9-3F3F-485D-BC75-3A76AFBC4732}" srcOrd="1" destOrd="0" presId="urn:microsoft.com/office/officeart/2005/8/layout/bProcess3"/>
    <dgm:cxn modelId="{35E7F359-D359-4858-8DD5-E3A85369DB4A}" type="presParOf" srcId="{2A81CFB9-3F3F-485D-BC75-3A76AFBC4732}" destId="{4EF7FCA7-A1FE-4DB7-A48E-73EB5770C233}" srcOrd="0" destOrd="0" presId="urn:microsoft.com/office/officeart/2005/8/layout/bProcess3"/>
    <dgm:cxn modelId="{0ED81231-420D-419D-AE83-F63A142BDA1F}" type="presParOf" srcId="{9601C3AB-6D2C-4C30-A0A9-12E4E12551C3}" destId="{F2958BE6-4D3F-4F46-A554-31071F74F4B7}" srcOrd="2" destOrd="0" presId="urn:microsoft.com/office/officeart/2005/8/layout/bProcess3"/>
    <dgm:cxn modelId="{D9EBBE30-7983-411B-85F0-1CBF34ADED99}" type="presParOf" srcId="{9601C3AB-6D2C-4C30-A0A9-12E4E12551C3}" destId="{D70AF8DA-A954-48D7-BFD1-B6B4917DCB8D}" srcOrd="3" destOrd="0" presId="urn:microsoft.com/office/officeart/2005/8/layout/bProcess3"/>
    <dgm:cxn modelId="{B215A330-F9A1-4C30-BCC3-B112854F1341}" type="presParOf" srcId="{D70AF8DA-A954-48D7-BFD1-B6B4917DCB8D}" destId="{BB075CBD-B454-4271-A91C-BF9AFD891889}" srcOrd="0" destOrd="0" presId="urn:microsoft.com/office/officeart/2005/8/layout/bProcess3"/>
    <dgm:cxn modelId="{2D976DA3-F246-4E61-A57C-FEED078626B9}" type="presParOf" srcId="{9601C3AB-6D2C-4C30-A0A9-12E4E12551C3}" destId="{54B7191B-0AA2-4D41-8117-1D86331D8ADA}" srcOrd="4" destOrd="0" presId="urn:microsoft.com/office/officeart/2005/8/layout/bProcess3"/>
    <dgm:cxn modelId="{754AE2BF-2059-4D67-9B99-BEB59C13D0E3}" type="presParOf" srcId="{9601C3AB-6D2C-4C30-A0A9-12E4E12551C3}" destId="{07A19ACE-53D7-45BE-99EE-42928011C6F5}" srcOrd="5" destOrd="0" presId="urn:microsoft.com/office/officeart/2005/8/layout/bProcess3"/>
    <dgm:cxn modelId="{64D2402D-937A-4052-8696-AE33141B99F0}" type="presParOf" srcId="{07A19ACE-53D7-45BE-99EE-42928011C6F5}" destId="{8B7905D8-ED10-40B1-A4A0-8D44379AC2BA}" srcOrd="0" destOrd="0" presId="urn:microsoft.com/office/officeart/2005/8/layout/bProcess3"/>
    <dgm:cxn modelId="{ED2F252A-969F-45CC-9217-FDA94A984F49}" type="presParOf" srcId="{9601C3AB-6D2C-4C30-A0A9-12E4E12551C3}" destId="{11ED9AC1-AE99-41C5-A952-338249F37938}" srcOrd="6" destOrd="0" presId="urn:microsoft.com/office/officeart/2005/8/layout/bProcess3"/>
    <dgm:cxn modelId="{8EEE53F8-F2E8-47F2-A112-55212E0D0853}" type="presParOf" srcId="{9601C3AB-6D2C-4C30-A0A9-12E4E12551C3}" destId="{3D547FF0-1D3D-4F48-A5FD-636FE8911969}" srcOrd="7" destOrd="0" presId="urn:microsoft.com/office/officeart/2005/8/layout/bProcess3"/>
    <dgm:cxn modelId="{C88D0115-BB00-4B02-9FEB-9796F288BC27}" type="presParOf" srcId="{3D547FF0-1D3D-4F48-A5FD-636FE8911969}" destId="{B54D2AB6-E36C-46DE-B440-4D7C2A3E18C9}" srcOrd="0" destOrd="0" presId="urn:microsoft.com/office/officeart/2005/8/layout/bProcess3"/>
    <dgm:cxn modelId="{76174851-7BD4-472D-8778-527621C5DF66}" type="presParOf" srcId="{9601C3AB-6D2C-4C30-A0A9-12E4E12551C3}" destId="{5184D644-277F-41F4-AF09-B5261DE51738}" srcOrd="8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F248EEEE-D625-4C4E-BDEB-ECD184229640}">
      <dgm:prSet phldrT="[Text]"/>
      <dgm:spPr/>
      <dgm:t>
        <a:bodyPr/>
        <a:lstStyle/>
        <a:p>
          <a:pPr rtl="0"/>
          <a:r>
            <a:rPr lang="en-US" b="0" i="0" u="none"/>
            <a:t>Tim Kerja</a:t>
          </a:r>
          <a:endParaRPr lang="en-US" dirty="0"/>
        </a:p>
      </dgm:t>
    </dgm:pt>
    <dgm:pt modelId="{895FB718-1B5D-4C1F-9BDA-5C2D5F342365}" type="parTrans" cxnId="{51457620-2B6E-46BE-B152-C55AEB3A722F}">
      <dgm:prSet/>
      <dgm:spPr/>
      <dgm:t>
        <a:bodyPr/>
        <a:lstStyle/>
        <a:p>
          <a:endParaRPr lang="en-US"/>
        </a:p>
      </dgm:t>
    </dgm:pt>
    <dgm:pt modelId="{7E5C395B-EC99-4DB4-BB31-1766A7C74996}" type="sibTrans" cxnId="{51457620-2B6E-46BE-B152-C55AEB3A722F}">
      <dgm:prSet/>
      <dgm:spPr/>
      <dgm:t>
        <a:bodyPr/>
        <a:lstStyle/>
        <a:p>
          <a:endParaRPr lang="en-US"/>
        </a:p>
      </dgm:t>
    </dgm:pt>
    <dgm:pt modelId="{A5F9E1AD-CE41-4948-BA26-B71752310AEA}">
      <dgm:prSet/>
      <dgm:spPr/>
      <dgm:t>
        <a:bodyPr/>
        <a:lstStyle/>
        <a:p>
          <a:pPr rtl="0"/>
          <a:r>
            <a:rPr lang="es-ES" b="0" i="0" u="none" dirty="0" err="1"/>
            <a:t>Dokumen</a:t>
          </a:r>
          <a:r>
            <a:rPr lang="es-ES" b="0" i="0" u="none" dirty="0"/>
            <a:t> </a:t>
          </a:r>
          <a:r>
            <a:rPr lang="es-ES" b="0" i="0" u="none" dirty="0" err="1"/>
            <a:t>Rencana</a:t>
          </a:r>
          <a:r>
            <a:rPr lang="es-ES" b="0" i="0" u="none" dirty="0"/>
            <a:t> </a:t>
          </a:r>
          <a:r>
            <a:rPr lang="es-ES" b="0" i="0" u="none" dirty="0" err="1"/>
            <a:t>Pembangunan</a:t>
          </a:r>
          <a:r>
            <a:rPr lang="es-ES" b="0" i="0" u="none" dirty="0"/>
            <a:t> Zona </a:t>
          </a:r>
          <a:r>
            <a:rPr lang="es-ES" b="0" i="0" u="none" dirty="0" err="1"/>
            <a:t>Integritas</a:t>
          </a:r>
          <a:endParaRPr lang="en-US" b="0" i="0" u="none" dirty="0"/>
        </a:p>
      </dgm:t>
    </dgm:pt>
    <dgm:pt modelId="{98AB8D7C-7816-4A44-8EAB-1E49E7BAAAEF}" type="parTrans" cxnId="{2B5CDC91-3683-46FA-AA60-A37CF6BB9B0A}">
      <dgm:prSet/>
      <dgm:spPr/>
      <dgm:t>
        <a:bodyPr/>
        <a:lstStyle/>
        <a:p>
          <a:endParaRPr lang="en-US"/>
        </a:p>
      </dgm:t>
    </dgm:pt>
    <dgm:pt modelId="{4C68245C-A1C9-4203-B120-6A631D900222}" type="sibTrans" cxnId="{2B5CDC91-3683-46FA-AA60-A37CF6BB9B0A}">
      <dgm:prSet/>
      <dgm:spPr/>
      <dgm:t>
        <a:bodyPr/>
        <a:lstStyle/>
        <a:p>
          <a:endParaRPr lang="en-US"/>
        </a:p>
      </dgm:t>
    </dgm:pt>
    <dgm:pt modelId="{1F3884AA-B75B-4E6B-96F3-AF656B7218F8}">
      <dgm:prSet/>
      <dgm:spPr/>
      <dgm:t>
        <a:bodyPr/>
        <a:lstStyle/>
        <a:p>
          <a:pPr rtl="0"/>
          <a:r>
            <a:rPr lang="es-ES" b="0" i="0" u="none"/>
            <a:t>Pemantauan dan Evaluasi Pembangunan WBK/WBBM</a:t>
          </a:r>
          <a:endParaRPr lang="en-US" b="0" i="0" u="none"/>
        </a:p>
      </dgm:t>
    </dgm:pt>
    <dgm:pt modelId="{E8A08D75-B823-476C-BF2B-4916054AAEB2}" type="parTrans" cxnId="{907647F3-87B5-47B9-B7BE-43DB8D61592C}">
      <dgm:prSet/>
      <dgm:spPr/>
      <dgm:t>
        <a:bodyPr/>
        <a:lstStyle/>
        <a:p>
          <a:endParaRPr lang="en-US"/>
        </a:p>
      </dgm:t>
    </dgm:pt>
    <dgm:pt modelId="{96032D15-7D71-4DD5-9275-795577762DA5}" type="sibTrans" cxnId="{907647F3-87B5-47B9-B7BE-43DB8D61592C}">
      <dgm:prSet/>
      <dgm:spPr/>
      <dgm:t>
        <a:bodyPr/>
        <a:lstStyle/>
        <a:p>
          <a:endParaRPr lang="en-US"/>
        </a:p>
      </dgm:t>
    </dgm:pt>
    <dgm:pt modelId="{FE0593E0-F82F-4F57-A7EE-40D2DEBBFC5E}">
      <dgm:prSet/>
      <dgm:spPr/>
      <dgm:t>
        <a:bodyPr/>
        <a:lstStyle/>
        <a:p>
          <a:pPr rtl="0"/>
          <a:r>
            <a:rPr lang="fi-FI" b="0" i="0" u="none"/>
            <a:t>Perubahan pola pikir dan budaya kerja</a:t>
          </a:r>
          <a:endParaRPr lang="en-US" b="0" i="0" u="none"/>
        </a:p>
      </dgm:t>
    </dgm:pt>
    <dgm:pt modelId="{5E351E4E-63B4-49A4-BE13-348F5EBEE515}" type="parTrans" cxnId="{04444646-5955-45FA-9164-B692870BCF0A}">
      <dgm:prSet/>
      <dgm:spPr/>
      <dgm:t>
        <a:bodyPr/>
        <a:lstStyle/>
        <a:p>
          <a:endParaRPr lang="en-US"/>
        </a:p>
      </dgm:t>
    </dgm:pt>
    <dgm:pt modelId="{2D70C58D-C7D8-47C5-A923-AA7B555E070B}" type="sibTrans" cxnId="{04444646-5955-45FA-9164-B692870BCF0A}">
      <dgm:prSet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  <dgm:pt modelId="{21C8308E-600F-4957-817D-EE0208FE661A}" type="pres">
      <dgm:prSet presAssocID="{F248EEEE-D625-4C4E-BDEB-ECD184229640}" presName="node" presStyleLbl="node1" presStyleIdx="0" presStyleCnt="4">
        <dgm:presLayoutVars>
          <dgm:bulletEnabled val="1"/>
        </dgm:presLayoutVars>
      </dgm:prSet>
      <dgm:spPr/>
    </dgm:pt>
    <dgm:pt modelId="{9BEC9859-F7F3-439B-89CD-6631F33D1480}" type="pres">
      <dgm:prSet presAssocID="{7E5C395B-EC99-4DB4-BB31-1766A7C74996}" presName="sibTrans" presStyleCnt="0"/>
      <dgm:spPr/>
    </dgm:pt>
    <dgm:pt modelId="{EDF72703-2F21-45C3-9BEA-2A355FF08934}" type="pres">
      <dgm:prSet presAssocID="{A5F9E1AD-CE41-4948-BA26-B71752310AEA}" presName="node" presStyleLbl="node1" presStyleIdx="1" presStyleCnt="4">
        <dgm:presLayoutVars>
          <dgm:bulletEnabled val="1"/>
        </dgm:presLayoutVars>
      </dgm:prSet>
      <dgm:spPr/>
    </dgm:pt>
    <dgm:pt modelId="{A184E929-D3FC-4C8A-ABDC-72A6D1E448CE}" type="pres">
      <dgm:prSet presAssocID="{4C68245C-A1C9-4203-B120-6A631D900222}" presName="sibTrans" presStyleCnt="0"/>
      <dgm:spPr/>
    </dgm:pt>
    <dgm:pt modelId="{B51E0A00-BBEB-4570-B170-33DF0352D7E3}" type="pres">
      <dgm:prSet presAssocID="{1F3884AA-B75B-4E6B-96F3-AF656B7218F8}" presName="node" presStyleLbl="node1" presStyleIdx="2" presStyleCnt="4">
        <dgm:presLayoutVars>
          <dgm:bulletEnabled val="1"/>
        </dgm:presLayoutVars>
      </dgm:prSet>
      <dgm:spPr/>
    </dgm:pt>
    <dgm:pt modelId="{702F96FA-AFC1-435A-94E9-A7BB93327277}" type="pres">
      <dgm:prSet presAssocID="{96032D15-7D71-4DD5-9275-795577762DA5}" presName="sibTrans" presStyleCnt="0"/>
      <dgm:spPr/>
    </dgm:pt>
    <dgm:pt modelId="{8D55F408-80DC-477A-B247-A2BC1C2FB4D5}" type="pres">
      <dgm:prSet presAssocID="{FE0593E0-F82F-4F57-A7EE-40D2DEBBFC5E}" presName="node" presStyleLbl="node1" presStyleIdx="3" presStyleCnt="4">
        <dgm:presLayoutVars>
          <dgm:bulletEnabled val="1"/>
        </dgm:presLayoutVars>
      </dgm:prSet>
      <dgm:spPr/>
    </dgm:pt>
  </dgm:ptLst>
  <dgm:cxnLst>
    <dgm:cxn modelId="{51457620-2B6E-46BE-B152-C55AEB3A722F}" srcId="{7626580D-3A27-4620-A115-59C07AA96232}" destId="{F248EEEE-D625-4C4E-BDEB-ECD184229640}" srcOrd="0" destOrd="0" parTransId="{895FB718-1B5D-4C1F-9BDA-5C2D5F342365}" sibTransId="{7E5C395B-EC99-4DB4-BB31-1766A7C74996}"/>
    <dgm:cxn modelId="{574DFD3F-3FA1-4974-876B-F75275436B5A}" type="presOf" srcId="{7626580D-3A27-4620-A115-59C07AA96232}" destId="{309FF82A-FDB0-4062-8A23-1C9F7DFE7004}" srcOrd="0" destOrd="0" presId="urn:microsoft.com/office/officeart/2005/8/layout/default"/>
    <dgm:cxn modelId="{94913161-C42D-4F4B-A172-C3C1FDA08026}" type="presOf" srcId="{F248EEEE-D625-4C4E-BDEB-ECD184229640}" destId="{21C8308E-600F-4957-817D-EE0208FE661A}" srcOrd="0" destOrd="0" presId="urn:microsoft.com/office/officeart/2005/8/layout/default"/>
    <dgm:cxn modelId="{04444646-5955-45FA-9164-B692870BCF0A}" srcId="{7626580D-3A27-4620-A115-59C07AA96232}" destId="{FE0593E0-F82F-4F57-A7EE-40D2DEBBFC5E}" srcOrd="3" destOrd="0" parTransId="{5E351E4E-63B4-49A4-BE13-348F5EBEE515}" sibTransId="{2D70C58D-C7D8-47C5-A923-AA7B555E070B}"/>
    <dgm:cxn modelId="{F2D6D068-979F-4031-9553-F1277B05EE17}" type="presOf" srcId="{A5F9E1AD-CE41-4948-BA26-B71752310AEA}" destId="{EDF72703-2F21-45C3-9BEA-2A355FF08934}" srcOrd="0" destOrd="0" presId="urn:microsoft.com/office/officeart/2005/8/layout/default"/>
    <dgm:cxn modelId="{B7BAEB4A-07BD-4446-A58B-26726E8FF7BC}" type="presOf" srcId="{1F3884AA-B75B-4E6B-96F3-AF656B7218F8}" destId="{B51E0A00-BBEB-4570-B170-33DF0352D7E3}" srcOrd="0" destOrd="0" presId="urn:microsoft.com/office/officeart/2005/8/layout/default"/>
    <dgm:cxn modelId="{2B5CDC91-3683-46FA-AA60-A37CF6BB9B0A}" srcId="{7626580D-3A27-4620-A115-59C07AA96232}" destId="{A5F9E1AD-CE41-4948-BA26-B71752310AEA}" srcOrd="1" destOrd="0" parTransId="{98AB8D7C-7816-4A44-8EAB-1E49E7BAAAEF}" sibTransId="{4C68245C-A1C9-4203-B120-6A631D900222}"/>
    <dgm:cxn modelId="{8E5E78E9-207C-4CFC-A8C3-2CBC8C266892}" type="presOf" srcId="{FE0593E0-F82F-4F57-A7EE-40D2DEBBFC5E}" destId="{8D55F408-80DC-477A-B247-A2BC1C2FB4D5}" srcOrd="0" destOrd="0" presId="urn:microsoft.com/office/officeart/2005/8/layout/default"/>
    <dgm:cxn modelId="{907647F3-87B5-47B9-B7BE-43DB8D61592C}" srcId="{7626580D-3A27-4620-A115-59C07AA96232}" destId="{1F3884AA-B75B-4E6B-96F3-AF656B7218F8}" srcOrd="2" destOrd="0" parTransId="{E8A08D75-B823-476C-BF2B-4916054AAEB2}" sibTransId="{96032D15-7D71-4DD5-9275-795577762DA5}"/>
    <dgm:cxn modelId="{8EC374B0-02F1-4F1C-B970-B17AAE76AB57}" type="presParOf" srcId="{309FF82A-FDB0-4062-8A23-1C9F7DFE7004}" destId="{21C8308E-600F-4957-817D-EE0208FE661A}" srcOrd="0" destOrd="0" presId="urn:microsoft.com/office/officeart/2005/8/layout/default"/>
    <dgm:cxn modelId="{E47BB74B-A347-4C92-890B-AFE2189358E3}" type="presParOf" srcId="{309FF82A-FDB0-4062-8A23-1C9F7DFE7004}" destId="{9BEC9859-F7F3-439B-89CD-6631F33D1480}" srcOrd="1" destOrd="0" presId="urn:microsoft.com/office/officeart/2005/8/layout/default"/>
    <dgm:cxn modelId="{562084C0-5D54-481C-8E59-E9DED98E2B3A}" type="presParOf" srcId="{309FF82A-FDB0-4062-8A23-1C9F7DFE7004}" destId="{EDF72703-2F21-45C3-9BEA-2A355FF08934}" srcOrd="2" destOrd="0" presId="urn:microsoft.com/office/officeart/2005/8/layout/default"/>
    <dgm:cxn modelId="{B809B1B7-1FAB-48CD-8E86-A1D3918541FD}" type="presParOf" srcId="{309FF82A-FDB0-4062-8A23-1C9F7DFE7004}" destId="{A184E929-D3FC-4C8A-ABDC-72A6D1E448CE}" srcOrd="3" destOrd="0" presId="urn:microsoft.com/office/officeart/2005/8/layout/default"/>
    <dgm:cxn modelId="{1340FF68-8B0C-4B49-A8D2-C34B5D50FBB5}" type="presParOf" srcId="{309FF82A-FDB0-4062-8A23-1C9F7DFE7004}" destId="{B51E0A00-BBEB-4570-B170-33DF0352D7E3}" srcOrd="4" destOrd="0" presId="urn:microsoft.com/office/officeart/2005/8/layout/default"/>
    <dgm:cxn modelId="{47D93E7B-E3E0-4EFB-B375-E0895F5EE0FB}" type="presParOf" srcId="{309FF82A-FDB0-4062-8A23-1C9F7DFE7004}" destId="{702F96FA-AFC1-435A-94E9-A7BB93327277}" srcOrd="5" destOrd="0" presId="urn:microsoft.com/office/officeart/2005/8/layout/default"/>
    <dgm:cxn modelId="{3E60BA9F-BD95-4C8B-95BC-3D7362C9AD9B}" type="presParOf" srcId="{309FF82A-FDB0-4062-8A23-1C9F7DFE7004}" destId="{8D55F408-80DC-477A-B247-A2BC1C2FB4D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C16DFC1-97F5-46AA-860D-E871D709D5E8}">
      <dgm:prSet/>
      <dgm:spPr/>
      <dgm:t>
        <a:bodyPr/>
        <a:lstStyle/>
        <a:p>
          <a:r>
            <a:rPr lang="en-US" b="1" i="0" u="none" dirty="0" err="1"/>
            <a:t>Prosedur</a:t>
          </a:r>
          <a:r>
            <a:rPr lang="en-US" b="1" i="0" u="none" dirty="0"/>
            <a:t> </a:t>
          </a:r>
          <a:r>
            <a:rPr lang="en-US" b="1" i="0" u="none" dirty="0" err="1"/>
            <a:t>operasional</a:t>
          </a:r>
          <a:r>
            <a:rPr lang="en-US" b="1" i="0" u="none" dirty="0"/>
            <a:t> </a:t>
          </a:r>
          <a:r>
            <a:rPr lang="en-US" b="1" i="0" u="none" dirty="0" err="1"/>
            <a:t>tetap</a:t>
          </a:r>
          <a:r>
            <a:rPr lang="en-US" b="1" i="0" u="none" dirty="0"/>
            <a:t> (SOP) </a:t>
          </a:r>
          <a:r>
            <a:rPr lang="en-US" b="1" i="0" u="none" dirty="0" err="1"/>
            <a:t>kegiatan</a:t>
          </a:r>
          <a:r>
            <a:rPr lang="en-US" b="1" i="0" u="none" dirty="0"/>
            <a:t> </a:t>
          </a:r>
          <a:r>
            <a:rPr lang="en-US" b="1" i="0" u="none" dirty="0" err="1"/>
            <a:t>utama</a:t>
          </a:r>
          <a:endParaRPr lang="en-US" dirty="0"/>
        </a:p>
      </dgm:t>
    </dgm:pt>
    <dgm:pt modelId="{560E95E1-8EDA-43B1-81E4-E6379A57329B}" type="parTrans" cxnId="{CC128A30-D768-45C4-9210-9807AF92A310}">
      <dgm:prSet/>
      <dgm:spPr/>
      <dgm:t>
        <a:bodyPr/>
        <a:lstStyle/>
        <a:p>
          <a:endParaRPr lang="en-US"/>
        </a:p>
      </dgm:t>
    </dgm:pt>
    <dgm:pt modelId="{E922D70F-D216-4716-8562-CAE4327FCBD5}" type="sibTrans" cxnId="{CC128A30-D768-45C4-9210-9807AF92A310}">
      <dgm:prSet/>
      <dgm:spPr/>
      <dgm:t>
        <a:bodyPr/>
        <a:lstStyle/>
        <a:p>
          <a:endParaRPr lang="en-US"/>
        </a:p>
      </dgm:t>
    </dgm:pt>
    <dgm:pt modelId="{64BA2980-B1AF-49C3-B4BB-62E0BD0D7130}">
      <dgm:prSet/>
      <dgm:spPr/>
      <dgm:t>
        <a:bodyPr/>
        <a:lstStyle/>
        <a:p>
          <a:r>
            <a:rPr lang="en-US" b="1" i="0" u="none" dirty="0"/>
            <a:t>E-Office</a:t>
          </a:r>
          <a:endParaRPr lang="en-US" dirty="0"/>
        </a:p>
      </dgm:t>
    </dgm:pt>
    <dgm:pt modelId="{D5C805F4-443C-4EB4-A020-C474B2F31EA3}" type="parTrans" cxnId="{2D9E37A1-4ACB-48E4-AC42-5EDC512A22E5}">
      <dgm:prSet/>
      <dgm:spPr/>
      <dgm:t>
        <a:bodyPr/>
        <a:lstStyle/>
        <a:p>
          <a:endParaRPr lang="en-US"/>
        </a:p>
      </dgm:t>
    </dgm:pt>
    <dgm:pt modelId="{3F983886-AADB-4F64-8A54-71490E71180F}" type="sibTrans" cxnId="{2D9E37A1-4ACB-48E4-AC42-5EDC512A22E5}">
      <dgm:prSet/>
      <dgm:spPr/>
      <dgm:t>
        <a:bodyPr/>
        <a:lstStyle/>
        <a:p>
          <a:endParaRPr lang="en-US"/>
        </a:p>
      </dgm:t>
    </dgm:pt>
    <dgm:pt modelId="{EBEBBCFA-BE85-4BD5-AB43-625673A27A7A}">
      <dgm:prSet/>
      <dgm:spPr/>
      <dgm:t>
        <a:bodyPr/>
        <a:lstStyle/>
        <a:p>
          <a:r>
            <a:rPr lang="en-US" b="1" i="0" u="none" dirty="0" err="1"/>
            <a:t>Keterbukaan</a:t>
          </a:r>
          <a:r>
            <a:rPr lang="en-US" b="1" i="0" u="none" dirty="0"/>
            <a:t> </a:t>
          </a:r>
          <a:r>
            <a:rPr lang="en-US" b="1" i="0" u="none" dirty="0" err="1"/>
            <a:t>Informasi</a:t>
          </a:r>
          <a:r>
            <a:rPr lang="en-US" b="1" i="0" u="none" dirty="0"/>
            <a:t> </a:t>
          </a:r>
          <a:r>
            <a:rPr lang="en-US" b="1" i="0" u="none" dirty="0" err="1"/>
            <a:t>Publik</a:t>
          </a:r>
          <a:endParaRPr lang="en-US" dirty="0"/>
        </a:p>
      </dgm:t>
    </dgm:pt>
    <dgm:pt modelId="{2642C8E1-FB24-425F-B835-DA1F02D5AD60}" type="parTrans" cxnId="{4DE4850A-74CE-431B-A3E9-7214CF2D06CB}">
      <dgm:prSet/>
      <dgm:spPr/>
      <dgm:t>
        <a:bodyPr/>
        <a:lstStyle/>
        <a:p>
          <a:endParaRPr lang="en-US"/>
        </a:p>
      </dgm:t>
    </dgm:pt>
    <dgm:pt modelId="{CCEAEDB4-C437-4F36-96C1-C751DDD2D81F}" type="sibTrans" cxnId="{4DE4850A-74CE-431B-A3E9-7214CF2D06CB}">
      <dgm:prSet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  <dgm:pt modelId="{C9F16882-6DA0-4C2C-8329-AD27A6307F6D}" type="pres">
      <dgm:prSet presAssocID="{2C16DFC1-97F5-46AA-860D-E871D709D5E8}" presName="node" presStyleLbl="node1" presStyleIdx="0" presStyleCnt="3">
        <dgm:presLayoutVars>
          <dgm:bulletEnabled val="1"/>
        </dgm:presLayoutVars>
      </dgm:prSet>
      <dgm:spPr/>
    </dgm:pt>
    <dgm:pt modelId="{104E085E-F068-4164-A456-8DD6937576DB}" type="pres">
      <dgm:prSet presAssocID="{E922D70F-D216-4716-8562-CAE4327FCBD5}" presName="sibTrans" presStyleCnt="0"/>
      <dgm:spPr/>
    </dgm:pt>
    <dgm:pt modelId="{0B2587D3-A12B-4B26-A9FB-F86D1F1232CB}" type="pres">
      <dgm:prSet presAssocID="{64BA2980-B1AF-49C3-B4BB-62E0BD0D7130}" presName="node" presStyleLbl="node1" presStyleIdx="1" presStyleCnt="3">
        <dgm:presLayoutVars>
          <dgm:bulletEnabled val="1"/>
        </dgm:presLayoutVars>
      </dgm:prSet>
      <dgm:spPr/>
    </dgm:pt>
    <dgm:pt modelId="{9B9A1D76-71F9-4726-9558-0B244860C7F5}" type="pres">
      <dgm:prSet presAssocID="{3F983886-AADB-4F64-8A54-71490E71180F}" presName="sibTrans" presStyleCnt="0"/>
      <dgm:spPr/>
    </dgm:pt>
    <dgm:pt modelId="{1F52D278-18BD-4C86-AF37-70FF82C64D9C}" type="pres">
      <dgm:prSet presAssocID="{EBEBBCFA-BE85-4BD5-AB43-625673A27A7A}" presName="node" presStyleLbl="node1" presStyleIdx="2" presStyleCnt="3">
        <dgm:presLayoutVars>
          <dgm:bulletEnabled val="1"/>
        </dgm:presLayoutVars>
      </dgm:prSet>
      <dgm:spPr/>
    </dgm:pt>
  </dgm:ptLst>
  <dgm:cxnLst>
    <dgm:cxn modelId="{4DE4850A-74CE-431B-A3E9-7214CF2D06CB}" srcId="{7626580D-3A27-4620-A115-59C07AA96232}" destId="{EBEBBCFA-BE85-4BD5-AB43-625673A27A7A}" srcOrd="2" destOrd="0" parTransId="{2642C8E1-FB24-425F-B835-DA1F02D5AD60}" sibTransId="{CCEAEDB4-C437-4F36-96C1-C751DDD2D81F}"/>
    <dgm:cxn modelId="{70A04E2D-ED68-449A-9830-036A733ABC60}" type="presOf" srcId="{64BA2980-B1AF-49C3-B4BB-62E0BD0D7130}" destId="{0B2587D3-A12B-4B26-A9FB-F86D1F1232CB}" srcOrd="0" destOrd="0" presId="urn:microsoft.com/office/officeart/2005/8/layout/default"/>
    <dgm:cxn modelId="{CC128A30-D768-45C4-9210-9807AF92A310}" srcId="{7626580D-3A27-4620-A115-59C07AA96232}" destId="{2C16DFC1-97F5-46AA-860D-E871D709D5E8}" srcOrd="0" destOrd="0" parTransId="{560E95E1-8EDA-43B1-81E4-E6379A57329B}" sibTransId="{E922D70F-D216-4716-8562-CAE4327FCBD5}"/>
    <dgm:cxn modelId="{F5BA60A0-A681-4C8C-ADFF-BFAE82223BFA}" type="presOf" srcId="{EBEBBCFA-BE85-4BD5-AB43-625673A27A7A}" destId="{1F52D278-18BD-4C86-AF37-70FF82C64D9C}" srcOrd="0" destOrd="0" presId="urn:microsoft.com/office/officeart/2005/8/layout/default"/>
    <dgm:cxn modelId="{2D9E37A1-4ACB-48E4-AC42-5EDC512A22E5}" srcId="{7626580D-3A27-4620-A115-59C07AA96232}" destId="{64BA2980-B1AF-49C3-B4BB-62E0BD0D7130}" srcOrd="1" destOrd="0" parTransId="{D5C805F4-443C-4EB4-A020-C474B2F31EA3}" sibTransId="{3F983886-AADB-4F64-8A54-71490E71180F}"/>
    <dgm:cxn modelId="{91323BC7-FB87-42DD-8EDE-0E32C48CF9F7}" type="presOf" srcId="{2C16DFC1-97F5-46AA-860D-E871D709D5E8}" destId="{C9F16882-6DA0-4C2C-8329-AD27A6307F6D}" srcOrd="0" destOrd="0" presId="urn:microsoft.com/office/officeart/2005/8/layout/default"/>
    <dgm:cxn modelId="{EA4D02CC-F102-4822-9DFA-67C03500D33F}" type="presOf" srcId="{7626580D-3A27-4620-A115-59C07AA96232}" destId="{309FF82A-FDB0-4062-8A23-1C9F7DFE7004}" srcOrd="0" destOrd="0" presId="urn:microsoft.com/office/officeart/2005/8/layout/default"/>
    <dgm:cxn modelId="{C96F6757-05AC-4E29-A04F-91FACA28EF8B}" type="presParOf" srcId="{309FF82A-FDB0-4062-8A23-1C9F7DFE7004}" destId="{C9F16882-6DA0-4C2C-8329-AD27A6307F6D}" srcOrd="0" destOrd="0" presId="urn:microsoft.com/office/officeart/2005/8/layout/default"/>
    <dgm:cxn modelId="{F01BD0F9-0A2F-48DE-BE5A-AFCFF35CE584}" type="presParOf" srcId="{309FF82A-FDB0-4062-8A23-1C9F7DFE7004}" destId="{104E085E-F068-4164-A456-8DD6937576DB}" srcOrd="1" destOrd="0" presId="urn:microsoft.com/office/officeart/2005/8/layout/default"/>
    <dgm:cxn modelId="{A85D64E2-350C-4C0B-AC1D-966F5A17A3F9}" type="presParOf" srcId="{309FF82A-FDB0-4062-8A23-1C9F7DFE7004}" destId="{0B2587D3-A12B-4B26-A9FB-F86D1F1232CB}" srcOrd="2" destOrd="0" presId="urn:microsoft.com/office/officeart/2005/8/layout/default"/>
    <dgm:cxn modelId="{17800467-12B6-481A-9353-9EF5E8A569A1}" type="presParOf" srcId="{309FF82A-FDB0-4062-8A23-1C9F7DFE7004}" destId="{9B9A1D76-71F9-4726-9558-0B244860C7F5}" srcOrd="3" destOrd="0" presId="urn:microsoft.com/office/officeart/2005/8/layout/default"/>
    <dgm:cxn modelId="{65AE5A71-0EFE-43D9-A085-BE234E9222EB}" type="presParOf" srcId="{309FF82A-FDB0-4062-8A23-1C9F7DFE7004}" destId="{1F52D278-18BD-4C86-AF37-70FF82C64D9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78AF6273-57A4-400B-BC45-C269ED60A333}">
      <dgm:prSet/>
      <dgm:spPr/>
      <dgm:t>
        <a:bodyPr/>
        <a:lstStyle/>
        <a:p>
          <a:r>
            <a:rPr lang="fi-FI" b="1" i="0" u="none" dirty="0"/>
            <a:t>Perencanaan kebutuhan pegawai sesuai dengan kebutuhan organisasi</a:t>
          </a:r>
          <a:endParaRPr lang="fi-FI" dirty="0"/>
        </a:p>
      </dgm:t>
    </dgm:pt>
    <dgm:pt modelId="{60101945-0BCB-4524-8F72-E986F428F857}" type="parTrans" cxnId="{4B5D7A8C-B29B-4F92-BCB9-97A88713BC99}">
      <dgm:prSet/>
      <dgm:spPr/>
      <dgm:t>
        <a:bodyPr/>
        <a:lstStyle/>
        <a:p>
          <a:endParaRPr lang="en-US"/>
        </a:p>
      </dgm:t>
    </dgm:pt>
    <dgm:pt modelId="{41096614-685E-4FA8-ACE1-98A1C8E58067}" type="sibTrans" cxnId="{4B5D7A8C-B29B-4F92-BCB9-97A88713BC99}">
      <dgm:prSet/>
      <dgm:spPr/>
      <dgm:t>
        <a:bodyPr/>
        <a:lstStyle/>
        <a:p>
          <a:endParaRPr lang="en-US"/>
        </a:p>
      </dgm:t>
    </dgm:pt>
    <dgm:pt modelId="{945973CE-5FBD-4E73-BCED-55CCD6E52D5D}">
      <dgm:prSet/>
      <dgm:spPr/>
      <dgm:t>
        <a:bodyPr/>
        <a:lstStyle/>
        <a:p>
          <a:r>
            <a:rPr lang="en-US" b="1" i="0" u="none" dirty="0" err="1"/>
            <a:t>Pola</a:t>
          </a:r>
          <a:r>
            <a:rPr lang="en-US" b="1" i="0" u="none" dirty="0"/>
            <a:t> </a:t>
          </a:r>
          <a:r>
            <a:rPr lang="en-US" b="1" i="0" u="none" dirty="0" err="1"/>
            <a:t>Mutasi</a:t>
          </a:r>
          <a:r>
            <a:rPr lang="en-US" b="1" i="0" u="none" dirty="0"/>
            <a:t> Internal</a:t>
          </a:r>
          <a:endParaRPr lang="en-US" dirty="0"/>
        </a:p>
      </dgm:t>
    </dgm:pt>
    <dgm:pt modelId="{09D9F95D-F203-403D-83C2-A3ED31D02EDE}" type="parTrans" cxnId="{2137930C-14E7-49C9-8C0B-B380A34246C9}">
      <dgm:prSet/>
      <dgm:spPr/>
      <dgm:t>
        <a:bodyPr/>
        <a:lstStyle/>
        <a:p>
          <a:endParaRPr lang="en-US"/>
        </a:p>
      </dgm:t>
    </dgm:pt>
    <dgm:pt modelId="{B7883638-991E-4F15-BB55-F66E3F0B0489}" type="sibTrans" cxnId="{2137930C-14E7-49C9-8C0B-B380A34246C9}">
      <dgm:prSet/>
      <dgm:spPr/>
      <dgm:t>
        <a:bodyPr/>
        <a:lstStyle/>
        <a:p>
          <a:endParaRPr lang="en-US"/>
        </a:p>
      </dgm:t>
    </dgm:pt>
    <dgm:pt modelId="{E0570803-5C8F-4729-A141-005196B07C0B}">
      <dgm:prSet/>
      <dgm:spPr/>
      <dgm:t>
        <a:bodyPr/>
        <a:lstStyle/>
        <a:p>
          <a:r>
            <a:rPr lang="en-US" b="1" i="0" u="none" dirty="0" err="1"/>
            <a:t>Pengembangan</a:t>
          </a:r>
          <a:r>
            <a:rPr lang="en-US" b="1" i="0" u="none" dirty="0"/>
            <a:t> </a:t>
          </a:r>
          <a:r>
            <a:rPr lang="en-US" b="1" i="0" u="none" dirty="0" err="1"/>
            <a:t>pegawai</a:t>
          </a:r>
          <a:r>
            <a:rPr lang="en-US" b="1" i="0" u="none" dirty="0"/>
            <a:t> </a:t>
          </a:r>
          <a:r>
            <a:rPr lang="en-US" b="1" i="0" u="none" dirty="0" err="1"/>
            <a:t>berbasis</a:t>
          </a:r>
          <a:r>
            <a:rPr lang="en-US" b="1" i="0" u="none" dirty="0"/>
            <a:t> </a:t>
          </a:r>
          <a:r>
            <a:rPr lang="en-US" b="1" i="0" u="none" dirty="0" err="1"/>
            <a:t>kompetensi</a:t>
          </a:r>
          <a:endParaRPr lang="en-US" dirty="0"/>
        </a:p>
      </dgm:t>
    </dgm:pt>
    <dgm:pt modelId="{8E3A5234-6C0E-4638-A094-4B7A263F8431}" type="parTrans" cxnId="{FB10BD5C-E85B-46FF-8CDE-F9A697FD82B8}">
      <dgm:prSet/>
      <dgm:spPr/>
      <dgm:t>
        <a:bodyPr/>
        <a:lstStyle/>
        <a:p>
          <a:endParaRPr lang="en-US"/>
        </a:p>
      </dgm:t>
    </dgm:pt>
    <dgm:pt modelId="{5A6E9030-D1E4-4612-89A1-15B2C13670D7}" type="sibTrans" cxnId="{FB10BD5C-E85B-46FF-8CDE-F9A697FD82B8}">
      <dgm:prSet/>
      <dgm:spPr/>
      <dgm:t>
        <a:bodyPr/>
        <a:lstStyle/>
        <a:p>
          <a:endParaRPr lang="en-US"/>
        </a:p>
      </dgm:t>
    </dgm:pt>
    <dgm:pt modelId="{47D7EF24-FEB5-41BD-8366-C1FEB38D4402}">
      <dgm:prSet/>
      <dgm:spPr/>
      <dgm:t>
        <a:bodyPr/>
        <a:lstStyle/>
        <a:p>
          <a:r>
            <a:rPr lang="en-US" b="1" i="0" u="none" dirty="0" err="1"/>
            <a:t>Penetapan</a:t>
          </a:r>
          <a:r>
            <a:rPr lang="en-US" b="1" i="0" u="none" dirty="0"/>
            <a:t> </a:t>
          </a:r>
          <a:r>
            <a:rPr lang="en-US" b="1" i="0" u="none" dirty="0" err="1"/>
            <a:t>kinerja</a:t>
          </a:r>
          <a:r>
            <a:rPr lang="en-US" b="1" i="0" u="none" dirty="0"/>
            <a:t> </a:t>
          </a:r>
          <a:r>
            <a:rPr lang="en-US" b="1" i="0" u="none" dirty="0" err="1"/>
            <a:t>individu</a:t>
          </a:r>
          <a:endParaRPr lang="en-US" dirty="0"/>
        </a:p>
      </dgm:t>
    </dgm:pt>
    <dgm:pt modelId="{AB5ABB4F-6E50-4574-A7B6-5849A6B52A51}" type="parTrans" cxnId="{B048DD21-DC69-4B03-91D0-8A8FABA774FE}">
      <dgm:prSet/>
      <dgm:spPr/>
      <dgm:t>
        <a:bodyPr/>
        <a:lstStyle/>
        <a:p>
          <a:endParaRPr lang="en-US"/>
        </a:p>
      </dgm:t>
    </dgm:pt>
    <dgm:pt modelId="{CBD6C632-2306-48CD-9F90-94ECA74021F7}" type="sibTrans" cxnId="{B048DD21-DC69-4B03-91D0-8A8FABA774FE}">
      <dgm:prSet/>
      <dgm:spPr/>
      <dgm:t>
        <a:bodyPr/>
        <a:lstStyle/>
        <a:p>
          <a:endParaRPr lang="en-US"/>
        </a:p>
      </dgm:t>
    </dgm:pt>
    <dgm:pt modelId="{3A17C477-1399-4CBD-A8EA-B1CB15A3EBF5}">
      <dgm:prSet/>
      <dgm:spPr/>
      <dgm:t>
        <a:bodyPr/>
        <a:lstStyle/>
        <a:p>
          <a:r>
            <a:rPr lang="en-US" b="1" i="0" u="none" dirty="0" err="1"/>
            <a:t>Penegakan</a:t>
          </a:r>
          <a:r>
            <a:rPr lang="en-US" b="1" i="0" u="none" dirty="0"/>
            <a:t> </a:t>
          </a:r>
          <a:r>
            <a:rPr lang="en-US" b="1" i="0" u="none" dirty="0" err="1"/>
            <a:t>aturan</a:t>
          </a:r>
          <a:r>
            <a:rPr lang="en-US" b="1" i="0" u="none" dirty="0"/>
            <a:t> </a:t>
          </a:r>
          <a:r>
            <a:rPr lang="en-US" b="1" i="0" u="none" dirty="0" err="1"/>
            <a:t>disiplin</a:t>
          </a:r>
          <a:r>
            <a:rPr lang="en-US" b="1" i="0" u="none" dirty="0"/>
            <a:t>/</a:t>
          </a:r>
          <a:r>
            <a:rPr lang="en-US" b="1" i="0" u="none" dirty="0" err="1"/>
            <a:t>kode</a:t>
          </a:r>
          <a:r>
            <a:rPr lang="en-US" b="1" i="0" u="none" dirty="0"/>
            <a:t> </a:t>
          </a:r>
          <a:r>
            <a:rPr lang="en-US" b="1" i="0" u="none" dirty="0" err="1"/>
            <a:t>etik</a:t>
          </a:r>
          <a:r>
            <a:rPr lang="en-US" b="1" i="0" u="none" dirty="0"/>
            <a:t>/</a:t>
          </a:r>
          <a:r>
            <a:rPr lang="en-US" b="1" i="0" u="none" dirty="0" err="1"/>
            <a:t>kode</a:t>
          </a:r>
          <a:r>
            <a:rPr lang="en-US" b="1" i="0" u="none" dirty="0"/>
            <a:t> </a:t>
          </a:r>
          <a:r>
            <a:rPr lang="en-US" b="1" i="0" u="none" dirty="0" err="1"/>
            <a:t>perilaku</a:t>
          </a:r>
          <a:r>
            <a:rPr lang="en-US" b="1" i="0" u="none" dirty="0"/>
            <a:t> </a:t>
          </a:r>
          <a:r>
            <a:rPr lang="en-US" b="1" i="0" u="none" dirty="0" err="1"/>
            <a:t>pegawai</a:t>
          </a:r>
          <a:endParaRPr lang="en-US" dirty="0"/>
        </a:p>
      </dgm:t>
    </dgm:pt>
    <dgm:pt modelId="{735915B1-F322-4C7A-BA72-ADCE07657BC3}" type="parTrans" cxnId="{02EEABDD-173D-4F1B-AC12-509A34EC119B}">
      <dgm:prSet/>
      <dgm:spPr/>
      <dgm:t>
        <a:bodyPr/>
        <a:lstStyle/>
        <a:p>
          <a:endParaRPr lang="en-US"/>
        </a:p>
      </dgm:t>
    </dgm:pt>
    <dgm:pt modelId="{189B11AD-0061-4CBF-93B5-D129996C2775}" type="sibTrans" cxnId="{02EEABDD-173D-4F1B-AC12-509A34EC119B}">
      <dgm:prSet/>
      <dgm:spPr/>
      <dgm:t>
        <a:bodyPr/>
        <a:lstStyle/>
        <a:p>
          <a:endParaRPr lang="en-US"/>
        </a:p>
      </dgm:t>
    </dgm:pt>
    <dgm:pt modelId="{B8899E1E-2D8E-429A-B97D-9B098BE86B44}">
      <dgm:prSet/>
      <dgm:spPr/>
      <dgm:t>
        <a:bodyPr/>
        <a:lstStyle/>
        <a:p>
          <a:r>
            <a:rPr lang="en-US" b="1" i="0" u="none" dirty="0" err="1"/>
            <a:t>Sistem</a:t>
          </a:r>
          <a:r>
            <a:rPr lang="en-US" b="1" i="0" u="none" dirty="0"/>
            <a:t> </a:t>
          </a:r>
          <a:r>
            <a:rPr lang="en-US" b="1" i="0" u="none" dirty="0" err="1"/>
            <a:t>Informasi</a:t>
          </a:r>
          <a:r>
            <a:rPr lang="en-US" b="1" i="0" u="none" dirty="0"/>
            <a:t> </a:t>
          </a:r>
          <a:r>
            <a:rPr lang="en-US" b="1" i="0" u="none" dirty="0" err="1"/>
            <a:t>Kepegawaian</a:t>
          </a:r>
          <a:endParaRPr lang="en-US" dirty="0"/>
        </a:p>
      </dgm:t>
    </dgm:pt>
    <dgm:pt modelId="{64616886-07D9-4A6A-BA3B-135E89192EFA}" type="parTrans" cxnId="{EE94BCAB-B1EC-49C3-84AC-188BC4C601AB}">
      <dgm:prSet/>
      <dgm:spPr/>
      <dgm:t>
        <a:bodyPr/>
        <a:lstStyle/>
        <a:p>
          <a:endParaRPr lang="en-US"/>
        </a:p>
      </dgm:t>
    </dgm:pt>
    <dgm:pt modelId="{73D76F04-4DC0-46FA-8108-C8C4B8E85BEF}" type="sibTrans" cxnId="{EE94BCAB-B1EC-49C3-84AC-188BC4C601AB}">
      <dgm:prSet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  <dgm:pt modelId="{416FFDAA-8F32-47EC-9B95-65CBFA07D2EB}" type="pres">
      <dgm:prSet presAssocID="{78AF6273-57A4-400B-BC45-C269ED60A333}" presName="node" presStyleLbl="node1" presStyleIdx="0" presStyleCnt="6">
        <dgm:presLayoutVars>
          <dgm:bulletEnabled val="1"/>
        </dgm:presLayoutVars>
      </dgm:prSet>
      <dgm:spPr/>
    </dgm:pt>
    <dgm:pt modelId="{0C8E2F29-5C84-47E1-9CEA-706920C3EA87}" type="pres">
      <dgm:prSet presAssocID="{41096614-685E-4FA8-ACE1-98A1C8E58067}" presName="sibTrans" presStyleCnt="0"/>
      <dgm:spPr/>
    </dgm:pt>
    <dgm:pt modelId="{6CB6A2B7-679D-4835-BE91-43428892AC33}" type="pres">
      <dgm:prSet presAssocID="{945973CE-5FBD-4E73-BCED-55CCD6E52D5D}" presName="node" presStyleLbl="node1" presStyleIdx="1" presStyleCnt="6">
        <dgm:presLayoutVars>
          <dgm:bulletEnabled val="1"/>
        </dgm:presLayoutVars>
      </dgm:prSet>
      <dgm:spPr/>
    </dgm:pt>
    <dgm:pt modelId="{A2AED871-FC07-472C-8146-AD4BEBA3DA79}" type="pres">
      <dgm:prSet presAssocID="{B7883638-991E-4F15-BB55-F66E3F0B0489}" presName="sibTrans" presStyleCnt="0"/>
      <dgm:spPr/>
    </dgm:pt>
    <dgm:pt modelId="{8F27DB68-02A0-4817-8389-BD41FEA43794}" type="pres">
      <dgm:prSet presAssocID="{E0570803-5C8F-4729-A141-005196B07C0B}" presName="node" presStyleLbl="node1" presStyleIdx="2" presStyleCnt="6">
        <dgm:presLayoutVars>
          <dgm:bulletEnabled val="1"/>
        </dgm:presLayoutVars>
      </dgm:prSet>
      <dgm:spPr/>
    </dgm:pt>
    <dgm:pt modelId="{ED9D9C3C-2E08-48DB-BECE-B48975C6E4CE}" type="pres">
      <dgm:prSet presAssocID="{5A6E9030-D1E4-4612-89A1-15B2C13670D7}" presName="sibTrans" presStyleCnt="0"/>
      <dgm:spPr/>
    </dgm:pt>
    <dgm:pt modelId="{BEC08F1E-02E5-49A2-AFE1-BFB3DF605007}" type="pres">
      <dgm:prSet presAssocID="{47D7EF24-FEB5-41BD-8366-C1FEB38D4402}" presName="node" presStyleLbl="node1" presStyleIdx="3" presStyleCnt="6">
        <dgm:presLayoutVars>
          <dgm:bulletEnabled val="1"/>
        </dgm:presLayoutVars>
      </dgm:prSet>
      <dgm:spPr/>
    </dgm:pt>
    <dgm:pt modelId="{E48C15B9-56D8-4BFA-9C77-A460441C4A33}" type="pres">
      <dgm:prSet presAssocID="{CBD6C632-2306-48CD-9F90-94ECA74021F7}" presName="sibTrans" presStyleCnt="0"/>
      <dgm:spPr/>
    </dgm:pt>
    <dgm:pt modelId="{C2D1B4A5-233A-4028-9AB3-CC94E01B5F54}" type="pres">
      <dgm:prSet presAssocID="{3A17C477-1399-4CBD-A8EA-B1CB15A3EBF5}" presName="node" presStyleLbl="node1" presStyleIdx="4" presStyleCnt="6">
        <dgm:presLayoutVars>
          <dgm:bulletEnabled val="1"/>
        </dgm:presLayoutVars>
      </dgm:prSet>
      <dgm:spPr/>
    </dgm:pt>
    <dgm:pt modelId="{43E4E400-C0D8-42E3-BD97-0C641666ED7E}" type="pres">
      <dgm:prSet presAssocID="{189B11AD-0061-4CBF-93B5-D129996C2775}" presName="sibTrans" presStyleCnt="0"/>
      <dgm:spPr/>
    </dgm:pt>
    <dgm:pt modelId="{FB22072C-2D2D-4210-8FC8-E88801D481AD}" type="pres">
      <dgm:prSet presAssocID="{B8899E1E-2D8E-429A-B97D-9B098BE86B44}" presName="node" presStyleLbl="node1" presStyleIdx="5" presStyleCnt="6">
        <dgm:presLayoutVars>
          <dgm:bulletEnabled val="1"/>
        </dgm:presLayoutVars>
      </dgm:prSet>
      <dgm:spPr/>
    </dgm:pt>
  </dgm:ptLst>
  <dgm:cxnLst>
    <dgm:cxn modelId="{E801D409-6F72-4748-91B9-38CB171FC04D}" type="presOf" srcId="{E0570803-5C8F-4729-A141-005196B07C0B}" destId="{8F27DB68-02A0-4817-8389-BD41FEA43794}" srcOrd="0" destOrd="0" presId="urn:microsoft.com/office/officeart/2005/8/layout/default"/>
    <dgm:cxn modelId="{2137930C-14E7-49C9-8C0B-B380A34246C9}" srcId="{7626580D-3A27-4620-A115-59C07AA96232}" destId="{945973CE-5FBD-4E73-BCED-55CCD6E52D5D}" srcOrd="1" destOrd="0" parTransId="{09D9F95D-F203-403D-83C2-A3ED31D02EDE}" sibTransId="{B7883638-991E-4F15-BB55-F66E3F0B0489}"/>
    <dgm:cxn modelId="{58270618-6DC5-4696-BACB-7BD54A31814E}" type="presOf" srcId="{47D7EF24-FEB5-41BD-8366-C1FEB38D4402}" destId="{BEC08F1E-02E5-49A2-AFE1-BFB3DF605007}" srcOrd="0" destOrd="0" presId="urn:microsoft.com/office/officeart/2005/8/layout/default"/>
    <dgm:cxn modelId="{7BCE731F-5D3F-4E18-AC66-6CECD058E759}" type="presOf" srcId="{78AF6273-57A4-400B-BC45-C269ED60A333}" destId="{416FFDAA-8F32-47EC-9B95-65CBFA07D2EB}" srcOrd="0" destOrd="0" presId="urn:microsoft.com/office/officeart/2005/8/layout/default"/>
    <dgm:cxn modelId="{B048DD21-DC69-4B03-91D0-8A8FABA774FE}" srcId="{7626580D-3A27-4620-A115-59C07AA96232}" destId="{47D7EF24-FEB5-41BD-8366-C1FEB38D4402}" srcOrd="3" destOrd="0" parTransId="{AB5ABB4F-6E50-4574-A7B6-5849A6B52A51}" sibTransId="{CBD6C632-2306-48CD-9F90-94ECA74021F7}"/>
    <dgm:cxn modelId="{25FB3836-D85E-4BE4-BA5C-D184FAD6DB92}" type="presOf" srcId="{B8899E1E-2D8E-429A-B97D-9B098BE86B44}" destId="{FB22072C-2D2D-4210-8FC8-E88801D481AD}" srcOrd="0" destOrd="0" presId="urn:microsoft.com/office/officeart/2005/8/layout/default"/>
    <dgm:cxn modelId="{FB10BD5C-E85B-46FF-8CDE-F9A697FD82B8}" srcId="{7626580D-3A27-4620-A115-59C07AA96232}" destId="{E0570803-5C8F-4729-A141-005196B07C0B}" srcOrd="2" destOrd="0" parTransId="{8E3A5234-6C0E-4638-A094-4B7A263F8431}" sibTransId="{5A6E9030-D1E4-4612-89A1-15B2C13670D7}"/>
    <dgm:cxn modelId="{A7FC6148-D99B-4E18-B770-F4ABDE8163BE}" type="presOf" srcId="{3A17C477-1399-4CBD-A8EA-B1CB15A3EBF5}" destId="{C2D1B4A5-233A-4028-9AB3-CC94E01B5F54}" srcOrd="0" destOrd="0" presId="urn:microsoft.com/office/officeart/2005/8/layout/default"/>
    <dgm:cxn modelId="{A486D17B-A321-443F-AD5B-EAADD1497DF3}" type="presOf" srcId="{945973CE-5FBD-4E73-BCED-55CCD6E52D5D}" destId="{6CB6A2B7-679D-4835-BE91-43428892AC33}" srcOrd="0" destOrd="0" presId="urn:microsoft.com/office/officeart/2005/8/layout/default"/>
    <dgm:cxn modelId="{4B5D7A8C-B29B-4F92-BCB9-97A88713BC99}" srcId="{7626580D-3A27-4620-A115-59C07AA96232}" destId="{78AF6273-57A4-400B-BC45-C269ED60A333}" srcOrd="0" destOrd="0" parTransId="{60101945-0BCB-4524-8F72-E986F428F857}" sibTransId="{41096614-685E-4FA8-ACE1-98A1C8E58067}"/>
    <dgm:cxn modelId="{EE94BCAB-B1EC-49C3-84AC-188BC4C601AB}" srcId="{7626580D-3A27-4620-A115-59C07AA96232}" destId="{B8899E1E-2D8E-429A-B97D-9B098BE86B44}" srcOrd="5" destOrd="0" parTransId="{64616886-07D9-4A6A-BA3B-135E89192EFA}" sibTransId="{73D76F04-4DC0-46FA-8108-C8C4B8E85BEF}"/>
    <dgm:cxn modelId="{CCC796BF-0F81-4862-BB17-CFEEF3EC34C0}" type="presOf" srcId="{7626580D-3A27-4620-A115-59C07AA96232}" destId="{309FF82A-FDB0-4062-8A23-1C9F7DFE7004}" srcOrd="0" destOrd="0" presId="urn:microsoft.com/office/officeart/2005/8/layout/default"/>
    <dgm:cxn modelId="{02EEABDD-173D-4F1B-AC12-509A34EC119B}" srcId="{7626580D-3A27-4620-A115-59C07AA96232}" destId="{3A17C477-1399-4CBD-A8EA-B1CB15A3EBF5}" srcOrd="4" destOrd="0" parTransId="{735915B1-F322-4C7A-BA72-ADCE07657BC3}" sibTransId="{189B11AD-0061-4CBF-93B5-D129996C2775}"/>
    <dgm:cxn modelId="{7937DE77-5E14-47F5-8767-2863B206FB9A}" type="presParOf" srcId="{309FF82A-FDB0-4062-8A23-1C9F7DFE7004}" destId="{416FFDAA-8F32-47EC-9B95-65CBFA07D2EB}" srcOrd="0" destOrd="0" presId="urn:microsoft.com/office/officeart/2005/8/layout/default"/>
    <dgm:cxn modelId="{813EDA48-970A-416E-A236-DA92A001A78C}" type="presParOf" srcId="{309FF82A-FDB0-4062-8A23-1C9F7DFE7004}" destId="{0C8E2F29-5C84-47E1-9CEA-706920C3EA87}" srcOrd="1" destOrd="0" presId="urn:microsoft.com/office/officeart/2005/8/layout/default"/>
    <dgm:cxn modelId="{6C004F1F-C95A-42B9-9461-79D6E9D71A63}" type="presParOf" srcId="{309FF82A-FDB0-4062-8A23-1C9F7DFE7004}" destId="{6CB6A2B7-679D-4835-BE91-43428892AC33}" srcOrd="2" destOrd="0" presId="urn:microsoft.com/office/officeart/2005/8/layout/default"/>
    <dgm:cxn modelId="{6165B232-D9B2-4D43-B26B-01CA9C465F19}" type="presParOf" srcId="{309FF82A-FDB0-4062-8A23-1C9F7DFE7004}" destId="{A2AED871-FC07-472C-8146-AD4BEBA3DA79}" srcOrd="3" destOrd="0" presId="urn:microsoft.com/office/officeart/2005/8/layout/default"/>
    <dgm:cxn modelId="{28BBB963-3E11-4953-97EA-D717FE309781}" type="presParOf" srcId="{309FF82A-FDB0-4062-8A23-1C9F7DFE7004}" destId="{8F27DB68-02A0-4817-8389-BD41FEA43794}" srcOrd="4" destOrd="0" presId="urn:microsoft.com/office/officeart/2005/8/layout/default"/>
    <dgm:cxn modelId="{5F84BB77-2E58-4524-9B8B-0FD98895137D}" type="presParOf" srcId="{309FF82A-FDB0-4062-8A23-1C9F7DFE7004}" destId="{ED9D9C3C-2E08-48DB-BECE-B48975C6E4CE}" srcOrd="5" destOrd="0" presId="urn:microsoft.com/office/officeart/2005/8/layout/default"/>
    <dgm:cxn modelId="{70E4670C-2688-4ED7-93E0-4987FB02E1D3}" type="presParOf" srcId="{309FF82A-FDB0-4062-8A23-1C9F7DFE7004}" destId="{BEC08F1E-02E5-49A2-AFE1-BFB3DF605007}" srcOrd="6" destOrd="0" presId="urn:microsoft.com/office/officeart/2005/8/layout/default"/>
    <dgm:cxn modelId="{2C10517D-D53D-45B3-AAA0-5A10F2E5666A}" type="presParOf" srcId="{309FF82A-FDB0-4062-8A23-1C9F7DFE7004}" destId="{E48C15B9-56D8-4BFA-9C77-A460441C4A33}" srcOrd="7" destOrd="0" presId="urn:microsoft.com/office/officeart/2005/8/layout/default"/>
    <dgm:cxn modelId="{4C53D3DA-BA34-445B-910C-5D2A15A2EFA1}" type="presParOf" srcId="{309FF82A-FDB0-4062-8A23-1C9F7DFE7004}" destId="{C2D1B4A5-233A-4028-9AB3-CC94E01B5F54}" srcOrd="8" destOrd="0" presId="urn:microsoft.com/office/officeart/2005/8/layout/default"/>
    <dgm:cxn modelId="{6DC0BBAA-9BB5-42B1-B4A6-D30351AE0922}" type="presParOf" srcId="{309FF82A-FDB0-4062-8A23-1C9F7DFE7004}" destId="{43E4E400-C0D8-42E3-BD97-0C641666ED7E}" srcOrd="9" destOrd="0" presId="urn:microsoft.com/office/officeart/2005/8/layout/default"/>
    <dgm:cxn modelId="{FA7BC38C-F701-4588-8406-09A37D68E5E4}" type="presParOf" srcId="{309FF82A-FDB0-4062-8A23-1C9F7DFE7004}" destId="{FB22072C-2D2D-4210-8FC8-E88801D481A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26DE22F-E7CE-4FB2-AB38-BAF51F99151B}">
      <dgm:prSet/>
      <dgm:spPr/>
      <dgm:t>
        <a:bodyPr/>
        <a:lstStyle/>
        <a:p>
          <a:r>
            <a:rPr lang="en-US" b="1" i="0" u="none" dirty="0" err="1"/>
            <a:t>Keterlibatan</a:t>
          </a:r>
          <a:r>
            <a:rPr lang="en-US" b="1" i="0" u="none" dirty="0"/>
            <a:t> </a:t>
          </a:r>
          <a:r>
            <a:rPr lang="en-US" b="1" i="0" u="none" dirty="0" err="1"/>
            <a:t>pimpinan</a:t>
          </a:r>
          <a:endParaRPr lang="en-US" dirty="0"/>
        </a:p>
      </dgm:t>
    </dgm:pt>
    <dgm:pt modelId="{2A8A7611-EF27-4704-8564-CFB3E7C88D5F}" type="parTrans" cxnId="{7C313E3D-A0F2-4D47-BAC8-51CE7D7D19ED}">
      <dgm:prSet/>
      <dgm:spPr/>
      <dgm:t>
        <a:bodyPr/>
        <a:lstStyle/>
        <a:p>
          <a:endParaRPr lang="en-US"/>
        </a:p>
      </dgm:t>
    </dgm:pt>
    <dgm:pt modelId="{183D3F41-2E55-412F-B91D-C6FD398217FE}" type="sibTrans" cxnId="{7C313E3D-A0F2-4D47-BAC8-51CE7D7D19ED}">
      <dgm:prSet/>
      <dgm:spPr/>
      <dgm:t>
        <a:bodyPr/>
        <a:lstStyle/>
        <a:p>
          <a:endParaRPr lang="en-US"/>
        </a:p>
      </dgm:t>
    </dgm:pt>
    <dgm:pt modelId="{0A181E21-AB39-4A47-88C5-1D181D7D4989}">
      <dgm:prSet/>
      <dgm:spPr/>
      <dgm:t>
        <a:bodyPr/>
        <a:lstStyle/>
        <a:p>
          <a:r>
            <a:rPr lang="en-US" b="1" i="0" u="none"/>
            <a:t>Pengelolaan Akuntabilitas Kinerja</a:t>
          </a:r>
          <a:endParaRPr lang="en-US"/>
        </a:p>
      </dgm:t>
    </dgm:pt>
    <dgm:pt modelId="{8D833432-AFC6-4908-AAAE-2558E7ECDD9F}" type="parTrans" cxnId="{E8C7E4B4-D18A-41F0-BCD4-72A90AF45080}">
      <dgm:prSet/>
      <dgm:spPr/>
      <dgm:t>
        <a:bodyPr/>
        <a:lstStyle/>
        <a:p>
          <a:endParaRPr lang="en-US"/>
        </a:p>
      </dgm:t>
    </dgm:pt>
    <dgm:pt modelId="{BB8C01B4-778A-4CF0-8B57-BD0DAB6DA565}" type="sibTrans" cxnId="{E8C7E4B4-D18A-41F0-BCD4-72A90AF45080}">
      <dgm:prSet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  <dgm:pt modelId="{7D037C8F-7CFF-4390-86DF-535D72BDC228}" type="pres">
      <dgm:prSet presAssocID="{126DE22F-E7CE-4FB2-AB38-BAF51F99151B}" presName="node" presStyleLbl="node1" presStyleIdx="0" presStyleCnt="2">
        <dgm:presLayoutVars>
          <dgm:bulletEnabled val="1"/>
        </dgm:presLayoutVars>
      </dgm:prSet>
      <dgm:spPr/>
    </dgm:pt>
    <dgm:pt modelId="{C8D04970-E1DF-4BA3-AB2F-4B05920E42A3}" type="pres">
      <dgm:prSet presAssocID="{183D3F41-2E55-412F-B91D-C6FD398217FE}" presName="sibTrans" presStyleCnt="0"/>
      <dgm:spPr/>
    </dgm:pt>
    <dgm:pt modelId="{EB9DEA8B-DFC8-4CB5-A955-2BF9D6AB91D3}" type="pres">
      <dgm:prSet presAssocID="{0A181E21-AB39-4A47-88C5-1D181D7D4989}" presName="node" presStyleLbl="node1" presStyleIdx="1" presStyleCnt="2">
        <dgm:presLayoutVars>
          <dgm:bulletEnabled val="1"/>
        </dgm:presLayoutVars>
      </dgm:prSet>
      <dgm:spPr/>
    </dgm:pt>
  </dgm:ptLst>
  <dgm:cxnLst>
    <dgm:cxn modelId="{9F3DF919-DB48-40F0-89F0-43BD85D78E89}" type="presOf" srcId="{7626580D-3A27-4620-A115-59C07AA96232}" destId="{309FF82A-FDB0-4062-8A23-1C9F7DFE7004}" srcOrd="0" destOrd="0" presId="urn:microsoft.com/office/officeart/2005/8/layout/default"/>
    <dgm:cxn modelId="{7C313E3D-A0F2-4D47-BAC8-51CE7D7D19ED}" srcId="{7626580D-3A27-4620-A115-59C07AA96232}" destId="{126DE22F-E7CE-4FB2-AB38-BAF51F99151B}" srcOrd="0" destOrd="0" parTransId="{2A8A7611-EF27-4704-8564-CFB3E7C88D5F}" sibTransId="{183D3F41-2E55-412F-B91D-C6FD398217FE}"/>
    <dgm:cxn modelId="{2C868592-896C-4D24-B3A5-42829B757159}" type="presOf" srcId="{0A181E21-AB39-4A47-88C5-1D181D7D4989}" destId="{EB9DEA8B-DFC8-4CB5-A955-2BF9D6AB91D3}" srcOrd="0" destOrd="0" presId="urn:microsoft.com/office/officeart/2005/8/layout/default"/>
    <dgm:cxn modelId="{E8C7E4B4-D18A-41F0-BCD4-72A90AF45080}" srcId="{7626580D-3A27-4620-A115-59C07AA96232}" destId="{0A181E21-AB39-4A47-88C5-1D181D7D4989}" srcOrd="1" destOrd="0" parTransId="{8D833432-AFC6-4908-AAAE-2558E7ECDD9F}" sibTransId="{BB8C01B4-778A-4CF0-8B57-BD0DAB6DA565}"/>
    <dgm:cxn modelId="{783E2DB7-A8DC-4EF4-9D8B-D050EEAF4011}" type="presOf" srcId="{126DE22F-E7CE-4FB2-AB38-BAF51F99151B}" destId="{7D037C8F-7CFF-4390-86DF-535D72BDC228}" srcOrd="0" destOrd="0" presId="urn:microsoft.com/office/officeart/2005/8/layout/default"/>
    <dgm:cxn modelId="{A1D55157-9A17-4620-A740-00EA1941D9AE}" type="presParOf" srcId="{309FF82A-FDB0-4062-8A23-1C9F7DFE7004}" destId="{7D037C8F-7CFF-4390-86DF-535D72BDC228}" srcOrd="0" destOrd="0" presId="urn:microsoft.com/office/officeart/2005/8/layout/default"/>
    <dgm:cxn modelId="{15FC25D3-BC99-4D65-A0A3-F2AF304F0678}" type="presParOf" srcId="{309FF82A-FDB0-4062-8A23-1C9F7DFE7004}" destId="{C8D04970-E1DF-4BA3-AB2F-4B05920E42A3}" srcOrd="1" destOrd="0" presId="urn:microsoft.com/office/officeart/2005/8/layout/default"/>
    <dgm:cxn modelId="{A2FC97FF-8291-4944-B341-969B4780E2D8}" type="presParOf" srcId="{309FF82A-FDB0-4062-8A23-1C9F7DFE7004}" destId="{EB9DEA8B-DFC8-4CB5-A955-2BF9D6AB91D3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626580D-3A27-4620-A115-59C07AA96232}" type="doc">
      <dgm:prSet loTypeId="urn:microsoft.com/office/officeart/2005/8/layout/default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4A0F5A6-AF18-4CC0-B195-F5C5817309DA}">
      <dgm:prSet/>
      <dgm:spPr/>
      <dgm:t>
        <a:bodyPr/>
        <a:lstStyle/>
        <a:p>
          <a:r>
            <a:rPr lang="en-US" b="1" i="0" u="none" dirty="0" err="1"/>
            <a:t>Pengendalian</a:t>
          </a:r>
          <a:r>
            <a:rPr lang="en-US" b="1" i="0" u="none" dirty="0"/>
            <a:t> </a:t>
          </a:r>
          <a:r>
            <a:rPr lang="en-US" b="1" i="0" u="none" dirty="0" err="1"/>
            <a:t>Gratifikasi</a:t>
          </a:r>
          <a:endParaRPr lang="en-US" dirty="0"/>
        </a:p>
      </dgm:t>
    </dgm:pt>
    <dgm:pt modelId="{FD0F520B-B60C-4CAD-A1CB-A1919251BF2B}" type="parTrans" cxnId="{7A90550F-59BE-40CC-AF5C-CE119C2761D3}">
      <dgm:prSet/>
      <dgm:spPr/>
      <dgm:t>
        <a:bodyPr/>
        <a:lstStyle/>
        <a:p>
          <a:endParaRPr lang="en-US"/>
        </a:p>
      </dgm:t>
    </dgm:pt>
    <dgm:pt modelId="{32ADC183-6514-4082-BDE3-771EE05F5A19}" type="sibTrans" cxnId="{7A90550F-59BE-40CC-AF5C-CE119C2761D3}">
      <dgm:prSet/>
      <dgm:spPr/>
      <dgm:t>
        <a:bodyPr/>
        <a:lstStyle/>
        <a:p>
          <a:endParaRPr lang="en-US"/>
        </a:p>
      </dgm:t>
    </dgm:pt>
    <dgm:pt modelId="{1DD1D2F0-4039-43C9-ABD0-FE290CFA0677}">
      <dgm:prSet/>
      <dgm:spPr/>
      <dgm:t>
        <a:bodyPr/>
        <a:lstStyle/>
        <a:p>
          <a:r>
            <a:rPr lang="en-US" b="1" i="0" u="none" dirty="0" err="1"/>
            <a:t>Penerapan</a:t>
          </a:r>
          <a:r>
            <a:rPr lang="en-US" b="1" i="0" u="none" dirty="0"/>
            <a:t> SPIP</a:t>
          </a:r>
          <a:endParaRPr lang="en-US" dirty="0"/>
        </a:p>
      </dgm:t>
    </dgm:pt>
    <dgm:pt modelId="{701FF118-3F57-4148-B92D-77A853213D57}" type="parTrans" cxnId="{60079660-9A96-4384-A865-80CC7BCCBDE4}">
      <dgm:prSet/>
      <dgm:spPr/>
      <dgm:t>
        <a:bodyPr/>
        <a:lstStyle/>
        <a:p>
          <a:endParaRPr lang="en-US"/>
        </a:p>
      </dgm:t>
    </dgm:pt>
    <dgm:pt modelId="{5F286A46-B441-41FD-AFAD-A6BB007DF721}" type="sibTrans" cxnId="{60079660-9A96-4384-A865-80CC7BCCBDE4}">
      <dgm:prSet/>
      <dgm:spPr/>
      <dgm:t>
        <a:bodyPr/>
        <a:lstStyle/>
        <a:p>
          <a:endParaRPr lang="en-US"/>
        </a:p>
      </dgm:t>
    </dgm:pt>
    <dgm:pt modelId="{28BF80D5-8B64-43AA-8BCC-CCD2730A3E28}">
      <dgm:prSet/>
      <dgm:spPr/>
      <dgm:t>
        <a:bodyPr/>
        <a:lstStyle/>
        <a:p>
          <a:r>
            <a:rPr lang="en-US" b="1" i="0" u="none" dirty="0" err="1"/>
            <a:t>Pengaduan</a:t>
          </a:r>
          <a:r>
            <a:rPr lang="en-US" b="1" i="0" u="none" dirty="0"/>
            <a:t> </a:t>
          </a:r>
          <a:r>
            <a:rPr lang="en-US" b="1" i="0" u="none" dirty="0" err="1"/>
            <a:t>Masyarakat</a:t>
          </a:r>
          <a:endParaRPr lang="en-US" dirty="0"/>
        </a:p>
      </dgm:t>
    </dgm:pt>
    <dgm:pt modelId="{5B33CA9D-4EAC-4359-B5F8-84F4446CD946}" type="parTrans" cxnId="{A0AD3589-878C-4A0B-A61C-E2A6EA5B9B73}">
      <dgm:prSet/>
      <dgm:spPr/>
      <dgm:t>
        <a:bodyPr/>
        <a:lstStyle/>
        <a:p>
          <a:endParaRPr lang="en-US"/>
        </a:p>
      </dgm:t>
    </dgm:pt>
    <dgm:pt modelId="{3E0FC9AC-8C1F-4A3A-8DD8-1D7A065B67E8}" type="sibTrans" cxnId="{A0AD3589-878C-4A0B-A61C-E2A6EA5B9B73}">
      <dgm:prSet/>
      <dgm:spPr/>
      <dgm:t>
        <a:bodyPr/>
        <a:lstStyle/>
        <a:p>
          <a:endParaRPr lang="en-US"/>
        </a:p>
      </dgm:t>
    </dgm:pt>
    <dgm:pt modelId="{DD47F142-86DB-4F6F-906D-FE0ACE61A673}">
      <dgm:prSet/>
      <dgm:spPr/>
      <dgm:t>
        <a:bodyPr/>
        <a:lstStyle/>
        <a:p>
          <a:r>
            <a:rPr lang="en-US" b="1" i="0" u="none" dirty="0"/>
            <a:t>Whistle-Blowing System</a:t>
          </a:r>
          <a:endParaRPr lang="en-US" dirty="0"/>
        </a:p>
      </dgm:t>
    </dgm:pt>
    <dgm:pt modelId="{6D135CB7-EA0D-4BC4-97A3-57E12530412F}" type="parTrans" cxnId="{EE614176-764D-492D-A0AF-2CAAB1F15D00}">
      <dgm:prSet/>
      <dgm:spPr/>
      <dgm:t>
        <a:bodyPr/>
        <a:lstStyle/>
        <a:p>
          <a:endParaRPr lang="en-US"/>
        </a:p>
      </dgm:t>
    </dgm:pt>
    <dgm:pt modelId="{94C3057E-FB09-4AF3-A40D-1D16981B700A}" type="sibTrans" cxnId="{EE614176-764D-492D-A0AF-2CAAB1F15D00}">
      <dgm:prSet/>
      <dgm:spPr/>
      <dgm:t>
        <a:bodyPr/>
        <a:lstStyle/>
        <a:p>
          <a:endParaRPr lang="en-US"/>
        </a:p>
      </dgm:t>
    </dgm:pt>
    <dgm:pt modelId="{1C4C1D41-4773-4B27-BA58-373F75839E09}">
      <dgm:prSet/>
      <dgm:spPr/>
      <dgm:t>
        <a:bodyPr/>
        <a:lstStyle/>
        <a:p>
          <a:r>
            <a:rPr lang="en-US" b="1" i="0" u="none" dirty="0" err="1"/>
            <a:t>Penanganan</a:t>
          </a:r>
          <a:r>
            <a:rPr lang="en-US" b="1" i="0" u="none" dirty="0"/>
            <a:t> </a:t>
          </a:r>
          <a:r>
            <a:rPr lang="en-US" b="1" i="0" u="none" dirty="0" err="1"/>
            <a:t>Benturan</a:t>
          </a:r>
          <a:r>
            <a:rPr lang="en-US" b="1" i="0" u="none" dirty="0"/>
            <a:t> </a:t>
          </a:r>
          <a:r>
            <a:rPr lang="en-US" b="1" i="0" u="none" dirty="0" err="1"/>
            <a:t>Kepentingan</a:t>
          </a:r>
          <a:endParaRPr lang="en-US" dirty="0"/>
        </a:p>
      </dgm:t>
    </dgm:pt>
    <dgm:pt modelId="{8656B3E1-1B09-47B3-869F-406CB3ED4A9B}" type="parTrans" cxnId="{C994EE6D-D5AE-480B-A723-DE74115630C6}">
      <dgm:prSet/>
      <dgm:spPr/>
      <dgm:t>
        <a:bodyPr/>
        <a:lstStyle/>
        <a:p>
          <a:endParaRPr lang="en-US"/>
        </a:p>
      </dgm:t>
    </dgm:pt>
    <dgm:pt modelId="{19E92362-D2BC-4359-8F5F-6DF47AA34300}" type="sibTrans" cxnId="{C994EE6D-D5AE-480B-A723-DE74115630C6}">
      <dgm:prSet/>
      <dgm:spPr/>
      <dgm:t>
        <a:bodyPr/>
        <a:lstStyle/>
        <a:p>
          <a:endParaRPr lang="en-US"/>
        </a:p>
      </dgm:t>
    </dgm:pt>
    <dgm:pt modelId="{309FF82A-FDB0-4062-8A23-1C9F7DFE7004}" type="pres">
      <dgm:prSet presAssocID="{7626580D-3A27-4620-A115-59C07AA96232}" presName="diagram" presStyleCnt="0">
        <dgm:presLayoutVars>
          <dgm:dir/>
          <dgm:resizeHandles val="exact"/>
        </dgm:presLayoutVars>
      </dgm:prSet>
      <dgm:spPr/>
    </dgm:pt>
    <dgm:pt modelId="{050D5365-668A-4956-B8DA-7E4BB9AA861B}" type="pres">
      <dgm:prSet presAssocID="{64A0F5A6-AF18-4CC0-B195-F5C5817309DA}" presName="node" presStyleLbl="node1" presStyleIdx="0" presStyleCnt="5">
        <dgm:presLayoutVars>
          <dgm:bulletEnabled val="1"/>
        </dgm:presLayoutVars>
      </dgm:prSet>
      <dgm:spPr/>
    </dgm:pt>
    <dgm:pt modelId="{27EC584B-695A-4CD7-BA2A-CC5AEA0BE1A7}" type="pres">
      <dgm:prSet presAssocID="{32ADC183-6514-4082-BDE3-771EE05F5A19}" presName="sibTrans" presStyleCnt="0"/>
      <dgm:spPr/>
    </dgm:pt>
    <dgm:pt modelId="{D58B6925-3680-4F03-A176-6A01778AA77F}" type="pres">
      <dgm:prSet presAssocID="{1DD1D2F0-4039-43C9-ABD0-FE290CFA0677}" presName="node" presStyleLbl="node1" presStyleIdx="1" presStyleCnt="5">
        <dgm:presLayoutVars>
          <dgm:bulletEnabled val="1"/>
        </dgm:presLayoutVars>
      </dgm:prSet>
      <dgm:spPr/>
    </dgm:pt>
    <dgm:pt modelId="{C47F5471-9C8B-4AB1-86D3-326DFC136551}" type="pres">
      <dgm:prSet presAssocID="{5F286A46-B441-41FD-AFAD-A6BB007DF721}" presName="sibTrans" presStyleCnt="0"/>
      <dgm:spPr/>
    </dgm:pt>
    <dgm:pt modelId="{475FC3C5-BBCB-4BB6-9999-DA83A34D75D1}" type="pres">
      <dgm:prSet presAssocID="{28BF80D5-8B64-43AA-8BCC-CCD2730A3E28}" presName="node" presStyleLbl="node1" presStyleIdx="2" presStyleCnt="5">
        <dgm:presLayoutVars>
          <dgm:bulletEnabled val="1"/>
        </dgm:presLayoutVars>
      </dgm:prSet>
      <dgm:spPr/>
    </dgm:pt>
    <dgm:pt modelId="{67218176-A865-4EA2-9937-4C67C5DA0FCE}" type="pres">
      <dgm:prSet presAssocID="{3E0FC9AC-8C1F-4A3A-8DD8-1D7A065B67E8}" presName="sibTrans" presStyleCnt="0"/>
      <dgm:spPr/>
    </dgm:pt>
    <dgm:pt modelId="{939A491A-DE4D-4FEE-A323-249C3EB840FD}" type="pres">
      <dgm:prSet presAssocID="{DD47F142-86DB-4F6F-906D-FE0ACE61A673}" presName="node" presStyleLbl="node1" presStyleIdx="3" presStyleCnt="5">
        <dgm:presLayoutVars>
          <dgm:bulletEnabled val="1"/>
        </dgm:presLayoutVars>
      </dgm:prSet>
      <dgm:spPr/>
    </dgm:pt>
    <dgm:pt modelId="{B48F20F8-7451-4FA2-80D9-63E79BF28F58}" type="pres">
      <dgm:prSet presAssocID="{94C3057E-FB09-4AF3-A40D-1D16981B700A}" presName="sibTrans" presStyleCnt="0"/>
      <dgm:spPr/>
    </dgm:pt>
    <dgm:pt modelId="{7B013079-1C59-472A-A015-953A6F07129E}" type="pres">
      <dgm:prSet presAssocID="{1C4C1D41-4773-4B27-BA58-373F75839E09}" presName="node" presStyleLbl="node1" presStyleIdx="4" presStyleCnt="5">
        <dgm:presLayoutVars>
          <dgm:bulletEnabled val="1"/>
        </dgm:presLayoutVars>
      </dgm:prSet>
      <dgm:spPr/>
    </dgm:pt>
  </dgm:ptLst>
  <dgm:cxnLst>
    <dgm:cxn modelId="{7A90550F-59BE-40CC-AF5C-CE119C2761D3}" srcId="{7626580D-3A27-4620-A115-59C07AA96232}" destId="{64A0F5A6-AF18-4CC0-B195-F5C5817309DA}" srcOrd="0" destOrd="0" parTransId="{FD0F520B-B60C-4CAD-A1CB-A1919251BF2B}" sibTransId="{32ADC183-6514-4082-BDE3-771EE05F5A19}"/>
    <dgm:cxn modelId="{A605692F-9E77-4A8B-9593-01C0394D05A1}" type="presOf" srcId="{1C4C1D41-4773-4B27-BA58-373F75839E09}" destId="{7B013079-1C59-472A-A015-953A6F07129E}" srcOrd="0" destOrd="0" presId="urn:microsoft.com/office/officeart/2005/8/layout/default"/>
    <dgm:cxn modelId="{60079660-9A96-4384-A865-80CC7BCCBDE4}" srcId="{7626580D-3A27-4620-A115-59C07AA96232}" destId="{1DD1D2F0-4039-43C9-ABD0-FE290CFA0677}" srcOrd="1" destOrd="0" parTransId="{701FF118-3F57-4148-B92D-77A853213D57}" sibTransId="{5F286A46-B441-41FD-AFAD-A6BB007DF721}"/>
    <dgm:cxn modelId="{A53CD16A-A5E6-443D-8F60-B7AB16CAD72E}" type="presOf" srcId="{1DD1D2F0-4039-43C9-ABD0-FE290CFA0677}" destId="{D58B6925-3680-4F03-A176-6A01778AA77F}" srcOrd="0" destOrd="0" presId="urn:microsoft.com/office/officeart/2005/8/layout/default"/>
    <dgm:cxn modelId="{C994EE6D-D5AE-480B-A723-DE74115630C6}" srcId="{7626580D-3A27-4620-A115-59C07AA96232}" destId="{1C4C1D41-4773-4B27-BA58-373F75839E09}" srcOrd="4" destOrd="0" parTransId="{8656B3E1-1B09-47B3-869F-406CB3ED4A9B}" sibTransId="{19E92362-D2BC-4359-8F5F-6DF47AA34300}"/>
    <dgm:cxn modelId="{F1D39152-92A6-41F7-B250-3F96D9DBBB61}" type="presOf" srcId="{64A0F5A6-AF18-4CC0-B195-F5C5817309DA}" destId="{050D5365-668A-4956-B8DA-7E4BB9AA861B}" srcOrd="0" destOrd="0" presId="urn:microsoft.com/office/officeart/2005/8/layout/default"/>
    <dgm:cxn modelId="{EE614176-764D-492D-A0AF-2CAAB1F15D00}" srcId="{7626580D-3A27-4620-A115-59C07AA96232}" destId="{DD47F142-86DB-4F6F-906D-FE0ACE61A673}" srcOrd="3" destOrd="0" parTransId="{6D135CB7-EA0D-4BC4-97A3-57E12530412F}" sibTransId="{94C3057E-FB09-4AF3-A40D-1D16981B700A}"/>
    <dgm:cxn modelId="{A0AD3589-878C-4A0B-A61C-E2A6EA5B9B73}" srcId="{7626580D-3A27-4620-A115-59C07AA96232}" destId="{28BF80D5-8B64-43AA-8BCC-CCD2730A3E28}" srcOrd="2" destOrd="0" parTransId="{5B33CA9D-4EAC-4359-B5F8-84F4446CD946}" sibTransId="{3E0FC9AC-8C1F-4A3A-8DD8-1D7A065B67E8}"/>
    <dgm:cxn modelId="{B42229AF-7C52-4C7E-A522-278CC530FDBB}" type="presOf" srcId="{7626580D-3A27-4620-A115-59C07AA96232}" destId="{309FF82A-FDB0-4062-8A23-1C9F7DFE7004}" srcOrd="0" destOrd="0" presId="urn:microsoft.com/office/officeart/2005/8/layout/default"/>
    <dgm:cxn modelId="{6C92F2CC-6BE0-4332-8558-02122A1E55DF}" type="presOf" srcId="{28BF80D5-8B64-43AA-8BCC-CCD2730A3E28}" destId="{475FC3C5-BBCB-4BB6-9999-DA83A34D75D1}" srcOrd="0" destOrd="0" presId="urn:microsoft.com/office/officeart/2005/8/layout/default"/>
    <dgm:cxn modelId="{72C816E2-DF1F-433B-BF1C-0858B84F425C}" type="presOf" srcId="{DD47F142-86DB-4F6F-906D-FE0ACE61A673}" destId="{939A491A-DE4D-4FEE-A323-249C3EB840FD}" srcOrd="0" destOrd="0" presId="urn:microsoft.com/office/officeart/2005/8/layout/default"/>
    <dgm:cxn modelId="{A91D929C-DA8B-4513-B959-DD4F3C42739E}" type="presParOf" srcId="{309FF82A-FDB0-4062-8A23-1C9F7DFE7004}" destId="{050D5365-668A-4956-B8DA-7E4BB9AA861B}" srcOrd="0" destOrd="0" presId="urn:microsoft.com/office/officeart/2005/8/layout/default"/>
    <dgm:cxn modelId="{6B4589C9-EE8E-4CA8-8505-CD9A349087E0}" type="presParOf" srcId="{309FF82A-FDB0-4062-8A23-1C9F7DFE7004}" destId="{27EC584B-695A-4CD7-BA2A-CC5AEA0BE1A7}" srcOrd="1" destOrd="0" presId="urn:microsoft.com/office/officeart/2005/8/layout/default"/>
    <dgm:cxn modelId="{FD110892-50F6-4679-B8A1-06D608685288}" type="presParOf" srcId="{309FF82A-FDB0-4062-8A23-1C9F7DFE7004}" destId="{D58B6925-3680-4F03-A176-6A01778AA77F}" srcOrd="2" destOrd="0" presId="urn:microsoft.com/office/officeart/2005/8/layout/default"/>
    <dgm:cxn modelId="{16D1C803-C15B-42C2-9CC6-A49054660498}" type="presParOf" srcId="{309FF82A-FDB0-4062-8A23-1C9F7DFE7004}" destId="{C47F5471-9C8B-4AB1-86D3-326DFC136551}" srcOrd="3" destOrd="0" presId="urn:microsoft.com/office/officeart/2005/8/layout/default"/>
    <dgm:cxn modelId="{2B03D46F-D438-4DB7-950A-140C797F8582}" type="presParOf" srcId="{309FF82A-FDB0-4062-8A23-1C9F7DFE7004}" destId="{475FC3C5-BBCB-4BB6-9999-DA83A34D75D1}" srcOrd="4" destOrd="0" presId="urn:microsoft.com/office/officeart/2005/8/layout/default"/>
    <dgm:cxn modelId="{248F0CA2-FF5B-4B9A-8699-F65582514E7D}" type="presParOf" srcId="{309FF82A-FDB0-4062-8A23-1C9F7DFE7004}" destId="{67218176-A865-4EA2-9937-4C67C5DA0FCE}" srcOrd="5" destOrd="0" presId="urn:microsoft.com/office/officeart/2005/8/layout/default"/>
    <dgm:cxn modelId="{8BF312ED-B61D-4005-B59B-DA4325B2D543}" type="presParOf" srcId="{309FF82A-FDB0-4062-8A23-1C9F7DFE7004}" destId="{939A491A-DE4D-4FEE-A323-249C3EB840FD}" srcOrd="6" destOrd="0" presId="urn:microsoft.com/office/officeart/2005/8/layout/default"/>
    <dgm:cxn modelId="{75BA2134-EE4C-4D74-8CFC-1146C93C0ACB}" type="presParOf" srcId="{309FF82A-FDB0-4062-8A23-1C9F7DFE7004}" destId="{B48F20F8-7451-4FA2-80D9-63E79BF28F58}" srcOrd="7" destOrd="0" presId="urn:microsoft.com/office/officeart/2005/8/layout/default"/>
    <dgm:cxn modelId="{340DDDEC-7382-4FB3-ABF4-F667F6AAA0FE}" type="presParOf" srcId="{309FF82A-FDB0-4062-8A23-1C9F7DFE7004}" destId="{7B013079-1C59-472A-A015-953A6F07129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A3DF1-5079-4416-B664-2E2D89462C45}">
      <dsp:nvSpPr>
        <dsp:cNvPr id="0" name=""/>
        <dsp:cNvSpPr/>
      </dsp:nvSpPr>
      <dsp:spPr>
        <a:xfrm>
          <a:off x="80302" y="0"/>
          <a:ext cx="6060594" cy="153504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5800" kern="1200" dirty="0"/>
            <a:t>ZONA INTEGRITAS</a:t>
          </a:r>
        </a:p>
      </dsp:txBody>
      <dsp:txXfrm>
        <a:off x="155236" y="74934"/>
        <a:ext cx="5910726" cy="1385172"/>
      </dsp:txXfrm>
    </dsp:sp>
    <dsp:sp modelId="{E5E44044-A6C6-4C60-8764-DEC5417DF2B2}">
      <dsp:nvSpPr>
        <dsp:cNvPr id="0" name=""/>
        <dsp:cNvSpPr/>
      </dsp:nvSpPr>
      <dsp:spPr>
        <a:xfrm>
          <a:off x="0" y="1540955"/>
          <a:ext cx="8912639" cy="305613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2976" tIns="35560" rIns="199136" bIns="35560" numCol="1" spcCol="1270" anchor="t" anchorCtr="0">
          <a:noAutofit/>
        </a:bodyPr>
        <a:lstStyle/>
        <a:p>
          <a:pPr marL="285750" lvl="1" indent="-285750" algn="l" defTabSz="12446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Predikat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yang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diberikan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kepada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id-ID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instansi pemerintah 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yang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pimpinan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dan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jajarannya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mempunyai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komitmen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untuk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mewujudkan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WBK</a:t>
          </a:r>
          <a:r>
            <a:rPr lang="id-ID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/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WBBM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melalui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reformasi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birokrasi</a:t>
          </a:r>
          <a:r>
            <a:rPr lang="id-ID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, khususnya dalam </a:t>
          </a:r>
          <a:r>
            <a:rPr lang="id-ID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hal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pencegahan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korupsi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dan</a:t>
          </a:r>
          <a:r>
            <a:rPr lang="en-US" sz="2800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peningkatan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kualitas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pelayanan</a:t>
          </a:r>
          <a:r>
            <a:rPr lang="en-US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 </a:t>
          </a:r>
          <a:r>
            <a:rPr lang="en-US" sz="2800" b="1" kern="1200" dirty="0" err="1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publi</a:t>
          </a:r>
          <a:r>
            <a:rPr lang="id-ID" sz="2800" b="1" kern="1200" dirty="0">
              <a:latin typeface="Bookman Old Style" panose="02050604050505020204" pitchFamily="18" charset="0"/>
              <a:ea typeface="Calibri" panose="020F0502020204030204" pitchFamily="34" charset="0"/>
              <a:cs typeface="Arial" panose="020B0604020202020204" pitchFamily="34" charset="0"/>
            </a:rPr>
            <a:t>k</a:t>
          </a:r>
          <a:endParaRPr lang="id-ID" sz="2800" b="1" kern="1200" dirty="0"/>
        </a:p>
      </dsp:txBody>
      <dsp:txXfrm>
        <a:off x="0" y="1540955"/>
        <a:ext cx="8912639" cy="305613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62BFF-7C77-4272-B25F-BF147CA8426D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0" u="none" kern="1200" dirty="0" err="1"/>
            <a:t>Standar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Pelayanan</a:t>
          </a:r>
          <a:endParaRPr lang="en-US" sz="3100" kern="1200" dirty="0"/>
        </a:p>
      </dsp:txBody>
      <dsp:txXfrm>
        <a:off x="429570" y="472"/>
        <a:ext cx="3346456" cy="2007873"/>
      </dsp:txXfrm>
    </dsp:sp>
    <dsp:sp modelId="{6AFE4C85-1B45-4144-B7EA-BB7D563540A7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0" u="none" kern="1200" dirty="0" err="1"/>
            <a:t>Budaya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Pelayanan</a:t>
          </a:r>
          <a:r>
            <a:rPr lang="en-US" sz="3100" b="1" i="0" u="none" kern="1200" dirty="0"/>
            <a:t> Prima</a:t>
          </a:r>
          <a:endParaRPr lang="en-US" sz="3100" kern="1200" dirty="0"/>
        </a:p>
      </dsp:txBody>
      <dsp:txXfrm>
        <a:off x="4110672" y="472"/>
        <a:ext cx="3346456" cy="2007873"/>
      </dsp:txXfrm>
    </dsp:sp>
    <dsp:sp modelId="{8794E7D2-084A-488B-AD0F-002504FAF048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b="1" i="0" u="none" kern="1200" dirty="0"/>
            <a:t>Penilaian kepuasan terhadap pelayanan</a:t>
          </a:r>
          <a:endParaRPr lang="fi-FI" sz="3100" kern="1200" dirty="0"/>
        </a:p>
      </dsp:txBody>
      <dsp:txXfrm>
        <a:off x="2270121" y="2342991"/>
        <a:ext cx="3346456" cy="20078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3D382F-6BF0-4A35-91E4-552351BEA634}">
      <dsp:nvSpPr>
        <dsp:cNvPr id="0" name=""/>
        <dsp:cNvSpPr/>
      </dsp:nvSpPr>
      <dsp:spPr>
        <a:xfrm>
          <a:off x="511660" y="0"/>
          <a:ext cx="2015714" cy="111984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100" kern="1200" dirty="0"/>
            <a:t>Permen PANRB 20 / 2012 tentang Pedoman Umum Pembangunan ZI menuju Wilah Bebas dari Korupsi</a:t>
          </a:r>
        </a:p>
      </dsp:txBody>
      <dsp:txXfrm>
        <a:off x="544459" y="32799"/>
        <a:ext cx="1950116" cy="1054243"/>
      </dsp:txXfrm>
    </dsp:sp>
    <dsp:sp modelId="{C7D4F41C-8E29-4CFA-9767-3A351DD8ED3C}">
      <dsp:nvSpPr>
        <dsp:cNvPr id="0" name=""/>
        <dsp:cNvSpPr/>
      </dsp:nvSpPr>
      <dsp:spPr>
        <a:xfrm rot="5400000">
          <a:off x="1309547" y="1147837"/>
          <a:ext cx="419940" cy="50392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000" kern="1200"/>
        </a:p>
      </dsp:txBody>
      <dsp:txXfrm rot="-5400000">
        <a:off x="1368339" y="1189831"/>
        <a:ext cx="302356" cy="293958"/>
      </dsp:txXfrm>
    </dsp:sp>
    <dsp:sp modelId="{433EB00B-93BB-4410-9A8D-E3701EF43004}">
      <dsp:nvSpPr>
        <dsp:cNvPr id="0" name=""/>
        <dsp:cNvSpPr/>
      </dsp:nvSpPr>
      <dsp:spPr>
        <a:xfrm>
          <a:off x="511660" y="1679761"/>
          <a:ext cx="2015714" cy="111984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100" kern="1200" dirty="0"/>
            <a:t>Permen PANRB 60 / 2012 tentang Pedoman Pembangunan Zona Integritas menuju WBK dan WBBBM di Lingkungan K/L dan Pemda</a:t>
          </a:r>
        </a:p>
      </dsp:txBody>
      <dsp:txXfrm>
        <a:off x="544459" y="1712560"/>
        <a:ext cx="1950116" cy="1054243"/>
      </dsp:txXfrm>
    </dsp:sp>
    <dsp:sp modelId="{0FA1241D-D9D7-471E-B889-26491DC1AFCA}">
      <dsp:nvSpPr>
        <dsp:cNvPr id="0" name=""/>
        <dsp:cNvSpPr/>
      </dsp:nvSpPr>
      <dsp:spPr>
        <a:xfrm rot="5400000">
          <a:off x="1309547" y="2827599"/>
          <a:ext cx="419940" cy="50392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shade val="90000"/>
                <a:hueOff val="350915"/>
                <a:satOff val="-3215"/>
                <a:lumOff val="2775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90000"/>
                <a:hueOff val="350915"/>
                <a:satOff val="-3215"/>
                <a:lumOff val="2775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90000"/>
                <a:hueOff val="350915"/>
                <a:satOff val="-3215"/>
                <a:lumOff val="2775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1000" kern="1200"/>
        </a:p>
      </dsp:txBody>
      <dsp:txXfrm rot="-5400000">
        <a:off x="1368339" y="2869593"/>
        <a:ext cx="302356" cy="293958"/>
      </dsp:txXfrm>
    </dsp:sp>
    <dsp:sp modelId="{611CAC7A-FAA1-4F61-81A0-3C5E558AB96D}">
      <dsp:nvSpPr>
        <dsp:cNvPr id="0" name=""/>
        <dsp:cNvSpPr/>
      </dsp:nvSpPr>
      <dsp:spPr>
        <a:xfrm>
          <a:off x="511660" y="3359523"/>
          <a:ext cx="2015714" cy="111984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1100" kern="1200" dirty="0"/>
            <a:t>Permen PANRB </a:t>
          </a:r>
          <a:r>
            <a:rPr lang="en-US" sz="1100" kern="1200"/>
            <a:t>5</a:t>
          </a:r>
          <a:r>
            <a:rPr lang="id-ID" sz="1100" kern="1200"/>
            <a:t>2 </a:t>
          </a:r>
          <a:r>
            <a:rPr lang="id-ID" sz="1100" kern="1200" dirty="0"/>
            <a:t>/ 2014 tentang Pedoman Pembangunan ZI menuju WBK dan WBBM di Lingkungan Instansi Pemerintah</a:t>
          </a:r>
        </a:p>
      </dsp:txBody>
      <dsp:txXfrm>
        <a:off x="544459" y="3392322"/>
        <a:ext cx="1950116" cy="10542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841B26-E7A9-4AB9-8950-94D884BB12D9}">
      <dsp:nvSpPr>
        <dsp:cNvPr id="0" name=""/>
        <dsp:cNvSpPr/>
      </dsp:nvSpPr>
      <dsp:spPr>
        <a:xfrm>
          <a:off x="-84878" y="-58720"/>
          <a:ext cx="7648725" cy="25415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tabLst>
              <a:tab pos="4968875" algn="l"/>
            </a:tabLst>
          </a:pPr>
          <a:r>
            <a:rPr lang="id-ID" sz="2400" kern="1200" dirty="0">
              <a:solidFill>
                <a:schemeClr val="tx1"/>
              </a:solidFill>
              <a:latin typeface="+mj-lt"/>
              <a:cs typeface="Arial" charset="0"/>
            </a:rPr>
            <a:t>Membangun</a:t>
          </a:r>
          <a:r>
            <a:rPr lang="en-US" sz="2400" kern="1200" dirty="0">
              <a:solidFill>
                <a:schemeClr val="tx1"/>
              </a:solidFill>
              <a:latin typeface="+mj-lt"/>
              <a:cs typeface="Arial" charset="0"/>
            </a:rPr>
            <a:t> </a:t>
          </a:r>
          <a:r>
            <a:rPr lang="id-ID" sz="2400" kern="1200" dirty="0">
              <a:solidFill>
                <a:schemeClr val="tx1"/>
              </a:solidFill>
              <a:latin typeface="+mj-lt"/>
              <a:cs typeface="Arial" charset="0"/>
            </a:rPr>
            <a:t>dan mengimplementasikan sistem integritas yang mampu</a:t>
          </a:r>
          <a:r>
            <a:rPr lang="en-US" sz="2400" kern="1200" dirty="0">
              <a:solidFill>
                <a:schemeClr val="tx1"/>
              </a:solidFill>
              <a:latin typeface="+mj-lt"/>
              <a:cs typeface="Arial" charset="0"/>
            </a:rPr>
            <a:t> </a:t>
          </a:r>
          <a:r>
            <a:rPr lang="id-ID" sz="2400" kern="1200" dirty="0">
              <a:solidFill>
                <a:schemeClr val="tx1"/>
              </a:solidFill>
              <a:latin typeface="+mj-lt"/>
              <a:cs typeface="Arial" charset="0"/>
            </a:rPr>
            <a:t>menumbuh-kembangkan budaya kerja birokrasi anti korupsi dan budaya birokrasi melayani di lingkungan  K/L/Pemda</a:t>
          </a:r>
          <a:endParaRPr lang="id-ID" sz="2400" kern="1200" dirty="0">
            <a:solidFill>
              <a:schemeClr val="tx1"/>
            </a:solidFill>
            <a:latin typeface="+mj-lt"/>
          </a:endParaRPr>
        </a:p>
      </dsp:txBody>
      <dsp:txXfrm>
        <a:off x="-10440" y="15718"/>
        <a:ext cx="5146432" cy="2392626"/>
      </dsp:txXfrm>
    </dsp:sp>
    <dsp:sp modelId="{F2A8B325-E3F3-4863-8C94-E850303D002E}">
      <dsp:nvSpPr>
        <dsp:cNvPr id="0" name=""/>
        <dsp:cNvSpPr/>
      </dsp:nvSpPr>
      <dsp:spPr>
        <a:xfrm>
          <a:off x="1374739" y="2877921"/>
          <a:ext cx="7309212" cy="2306619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400" kern="1200" dirty="0">
              <a:solidFill>
                <a:schemeClr val="tx1"/>
              </a:solidFill>
              <a:latin typeface="+mn-lt"/>
              <a:cs typeface="Arial" charset="0"/>
            </a:rPr>
            <a:t>Pembangunan Zona Integritas, dilakukan dengan membangun </a:t>
          </a:r>
          <a:r>
            <a:rPr lang="id-ID" sz="2400" b="1" kern="1200" baseline="0" dirty="0">
              <a:solidFill>
                <a:schemeClr val="tx1"/>
              </a:solidFill>
              <a:latin typeface="+mn-lt"/>
              <a:cs typeface="Arial" charset="0"/>
            </a:rPr>
            <a:t>percontohan-percontohan</a:t>
          </a:r>
          <a:r>
            <a:rPr lang="id-ID" sz="2400" kern="1200" dirty="0">
              <a:solidFill>
                <a:schemeClr val="tx1"/>
              </a:solidFill>
              <a:latin typeface="+mn-lt"/>
              <a:cs typeface="Arial" charset="0"/>
            </a:rPr>
            <a:t> pada tingkat unit kerja K/L dan Pemda sebagai ZI Menuju WBK-WBBM</a:t>
          </a:r>
          <a:endParaRPr lang="id-ID" sz="2400" kern="1200" dirty="0">
            <a:solidFill>
              <a:schemeClr val="tx1"/>
            </a:solidFill>
          </a:endParaRPr>
        </a:p>
      </dsp:txBody>
      <dsp:txXfrm>
        <a:off x="1442298" y="2945480"/>
        <a:ext cx="4384931" cy="2171501"/>
      </dsp:txXfrm>
    </dsp:sp>
    <dsp:sp modelId="{4709455C-430C-4470-AAA5-EE7DE8F1CB95}">
      <dsp:nvSpPr>
        <dsp:cNvPr id="0" name=""/>
        <dsp:cNvSpPr/>
      </dsp:nvSpPr>
      <dsp:spPr>
        <a:xfrm>
          <a:off x="5894788" y="1871979"/>
          <a:ext cx="1499302" cy="1499302"/>
        </a:xfrm>
        <a:prstGeom prst="downArrow">
          <a:avLst>
            <a:gd name="adj1" fmla="val 55000"/>
            <a:gd name="adj2" fmla="val 45000"/>
          </a:avLst>
        </a:prstGeom>
        <a:solidFill>
          <a:srgbClr val="00B050">
            <a:alpha val="90000"/>
          </a:srgb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3600" kern="1200">
            <a:solidFill>
              <a:schemeClr val="tx1"/>
            </a:solidFill>
          </a:endParaRPr>
        </a:p>
      </dsp:txBody>
      <dsp:txXfrm>
        <a:off x="6232131" y="1871979"/>
        <a:ext cx="824616" cy="11282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81CFB9-3F3F-485D-BC75-3A76AFBC4732}">
      <dsp:nvSpPr>
        <dsp:cNvPr id="0" name=""/>
        <dsp:cNvSpPr/>
      </dsp:nvSpPr>
      <dsp:spPr>
        <a:xfrm>
          <a:off x="2567942" y="1299050"/>
          <a:ext cx="5578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880" y="45720"/>
              </a:lnTo>
            </a:path>
          </a:pathLst>
        </a:custGeom>
        <a:noFill/>
        <a:ln w="38100" cap="flat" cmpd="sng" algn="ctr">
          <a:solidFill>
            <a:srgbClr val="002060"/>
          </a:solidFill>
          <a:prstDash val="solid"/>
          <a:miter lim="800000"/>
          <a:tailEnd type="arrow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700" kern="1200"/>
        </a:p>
      </dsp:txBody>
      <dsp:txXfrm>
        <a:off x="2832170" y="1341825"/>
        <a:ext cx="29424" cy="5890"/>
      </dsp:txXfrm>
    </dsp:sp>
    <dsp:sp modelId="{474CB7B9-E7D3-47FF-A3D5-E17D5016F8B8}">
      <dsp:nvSpPr>
        <dsp:cNvPr id="0" name=""/>
        <dsp:cNvSpPr/>
      </dsp:nvSpPr>
      <dsp:spPr>
        <a:xfrm>
          <a:off x="11130" y="104386"/>
          <a:ext cx="2558611" cy="2480768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PENCANANGAN ZI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Penandatanganan Pakta Integritas oleh seluruh atau sebagian besar pegawai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Pernyataan komitmen telah siap membangun Zona Integritas</a:t>
          </a:r>
        </a:p>
      </dsp:txBody>
      <dsp:txXfrm>
        <a:off x="11130" y="104386"/>
        <a:ext cx="2558611" cy="2480768"/>
      </dsp:txXfrm>
    </dsp:sp>
    <dsp:sp modelId="{D70AF8DA-A954-48D7-BFD1-B6B4917DCB8D}">
      <dsp:nvSpPr>
        <dsp:cNvPr id="0" name=""/>
        <dsp:cNvSpPr/>
      </dsp:nvSpPr>
      <dsp:spPr>
        <a:xfrm>
          <a:off x="5715034" y="1299050"/>
          <a:ext cx="5578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880" y="45720"/>
              </a:lnTo>
            </a:path>
          </a:pathLst>
        </a:custGeom>
        <a:noFill/>
        <a:ln w="38100" cap="flat" cmpd="sng" algn="ctr">
          <a:solidFill>
            <a:srgbClr val="002060"/>
          </a:solidFill>
          <a:prstDash val="solid"/>
          <a:miter lim="800000"/>
          <a:tailEnd type="arrow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700" kern="1200"/>
        </a:p>
      </dsp:txBody>
      <dsp:txXfrm>
        <a:off x="5979262" y="1341825"/>
        <a:ext cx="29424" cy="5890"/>
      </dsp:txXfrm>
    </dsp:sp>
    <dsp:sp modelId="{F2958BE6-4D3F-4F46-A554-31071F74F4B7}">
      <dsp:nvSpPr>
        <dsp:cNvPr id="0" name=""/>
        <dsp:cNvSpPr/>
      </dsp:nvSpPr>
      <dsp:spPr>
        <a:xfrm>
          <a:off x="3158222" y="104386"/>
          <a:ext cx="2558611" cy="2480768"/>
        </a:xfrm>
        <a:prstGeom prst="rect">
          <a:avLst/>
        </a:prstGeom>
        <a:solidFill>
          <a:schemeClr val="bg2">
            <a:lumMod val="2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PEMBANGUNAN ZI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Menetapkan unit kerja yang akan diusulkan menuju WBK/WBBM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Membangun unit kerja menuju WBK/WBBM</a:t>
          </a:r>
        </a:p>
      </dsp:txBody>
      <dsp:txXfrm>
        <a:off x="3158222" y="104386"/>
        <a:ext cx="2558611" cy="2480768"/>
      </dsp:txXfrm>
    </dsp:sp>
    <dsp:sp modelId="{07A19ACE-53D7-45BE-99EE-42928011C6F5}">
      <dsp:nvSpPr>
        <dsp:cNvPr id="0" name=""/>
        <dsp:cNvSpPr/>
      </dsp:nvSpPr>
      <dsp:spPr>
        <a:xfrm>
          <a:off x="1290436" y="2583354"/>
          <a:ext cx="6294184" cy="557880"/>
        </a:xfrm>
        <a:custGeom>
          <a:avLst/>
          <a:gdLst/>
          <a:ahLst/>
          <a:cxnLst/>
          <a:rect l="0" t="0" r="0" b="0"/>
          <a:pathLst>
            <a:path>
              <a:moveTo>
                <a:pt x="6294184" y="0"/>
              </a:moveTo>
              <a:lnTo>
                <a:pt x="6294184" y="296040"/>
              </a:lnTo>
              <a:lnTo>
                <a:pt x="0" y="296040"/>
              </a:lnTo>
              <a:lnTo>
                <a:pt x="0" y="557880"/>
              </a:lnTo>
            </a:path>
          </a:pathLst>
        </a:custGeom>
        <a:noFill/>
        <a:ln w="38100" cap="flat" cmpd="sng" algn="ctr">
          <a:solidFill>
            <a:srgbClr val="002060"/>
          </a:solidFill>
          <a:prstDash val="solid"/>
          <a:miter lim="800000"/>
          <a:tailEnd type="arrow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700" kern="1200"/>
        </a:p>
      </dsp:txBody>
      <dsp:txXfrm>
        <a:off x="4279487" y="2859349"/>
        <a:ext cx="316081" cy="5890"/>
      </dsp:txXfrm>
    </dsp:sp>
    <dsp:sp modelId="{54B7191B-0AA2-4D41-8117-1D86331D8ADA}">
      <dsp:nvSpPr>
        <dsp:cNvPr id="0" name=""/>
        <dsp:cNvSpPr/>
      </dsp:nvSpPr>
      <dsp:spPr>
        <a:xfrm>
          <a:off x="6305314" y="104386"/>
          <a:ext cx="2558611" cy="2480768"/>
        </a:xfrm>
        <a:prstGeom prst="rect">
          <a:avLst/>
        </a:prstGeom>
        <a:solidFill>
          <a:schemeClr val="accent4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PENGUSULAN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Penilaian Mandiri oleh Tim Penilai Internal (TPI)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TPI melaporkan kepada pimpinan instansi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Pengusulan ke Kemen PAN RB</a:t>
          </a:r>
        </a:p>
      </dsp:txBody>
      <dsp:txXfrm>
        <a:off x="6305314" y="104386"/>
        <a:ext cx="2558611" cy="2480768"/>
      </dsp:txXfrm>
    </dsp:sp>
    <dsp:sp modelId="{3D547FF0-1D3D-4F48-A5FD-636FE8911969}">
      <dsp:nvSpPr>
        <dsp:cNvPr id="0" name=""/>
        <dsp:cNvSpPr/>
      </dsp:nvSpPr>
      <dsp:spPr>
        <a:xfrm>
          <a:off x="2567942" y="4368299"/>
          <a:ext cx="55788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7880" y="45720"/>
              </a:lnTo>
            </a:path>
          </a:pathLst>
        </a:custGeom>
        <a:noFill/>
        <a:ln w="38100" cap="flat" cmpd="sng" algn="ctr">
          <a:solidFill>
            <a:srgbClr val="002060"/>
          </a:solidFill>
          <a:prstDash val="solid"/>
          <a:miter lim="800000"/>
          <a:tailEnd type="arrow"/>
        </a:ln>
        <a:effectLst/>
      </dsp:spPr>
      <dsp:style>
        <a:lnRef idx="3">
          <a:schemeClr val="accent6"/>
        </a:lnRef>
        <a:fillRef idx="0">
          <a:schemeClr val="accent6"/>
        </a:fillRef>
        <a:effectRef idx="2">
          <a:schemeClr val="accent6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d-ID" sz="700" kern="1200"/>
        </a:p>
      </dsp:txBody>
      <dsp:txXfrm>
        <a:off x="2832170" y="4411074"/>
        <a:ext cx="29424" cy="5890"/>
      </dsp:txXfrm>
    </dsp:sp>
    <dsp:sp modelId="{11ED9AC1-AE99-41C5-A952-338249F37938}">
      <dsp:nvSpPr>
        <dsp:cNvPr id="0" name=""/>
        <dsp:cNvSpPr/>
      </dsp:nvSpPr>
      <dsp:spPr>
        <a:xfrm>
          <a:off x="11130" y="3173635"/>
          <a:ext cx="2558611" cy="2480768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Reviu TPN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Reviu oleh Tim Penilai Nasional</a:t>
          </a:r>
        </a:p>
      </dsp:txBody>
      <dsp:txXfrm>
        <a:off x="11130" y="3173635"/>
        <a:ext cx="2558611" cy="2480768"/>
      </dsp:txXfrm>
    </dsp:sp>
    <dsp:sp modelId="{5184D644-277F-41F4-AF09-B5261DE51738}">
      <dsp:nvSpPr>
        <dsp:cNvPr id="0" name=""/>
        <dsp:cNvSpPr/>
      </dsp:nvSpPr>
      <dsp:spPr>
        <a:xfrm>
          <a:off x="3158222" y="3173635"/>
          <a:ext cx="2558611" cy="2480768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000" kern="1200" dirty="0"/>
            <a:t>Penetapan WBK/WBBM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MenPANRB mengusulkan kepada Instansi Pemerintah agar unit kerja ditetapkan menjadi WBK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1600" kern="1200" dirty="0"/>
            <a:t>MenPANRB menetapkan unit kerja sebagai WBBM</a:t>
          </a:r>
        </a:p>
      </dsp:txBody>
      <dsp:txXfrm>
        <a:off x="3158222" y="3173635"/>
        <a:ext cx="2558611" cy="24807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C8308E-600F-4957-817D-EE0208FE661A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0" i="0" u="none" kern="1200"/>
            <a:t>Tim Kerja</a:t>
          </a:r>
          <a:endParaRPr lang="en-US" sz="3100" kern="1200" dirty="0"/>
        </a:p>
      </dsp:txBody>
      <dsp:txXfrm>
        <a:off x="429570" y="472"/>
        <a:ext cx="3346456" cy="2007873"/>
      </dsp:txXfrm>
    </dsp:sp>
    <dsp:sp modelId="{EDF72703-2F21-45C3-9BEA-2A355FF08934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b="0" i="0" u="none" kern="1200" dirty="0" err="1"/>
            <a:t>Dokumen</a:t>
          </a:r>
          <a:r>
            <a:rPr lang="es-ES" sz="3100" b="0" i="0" u="none" kern="1200" dirty="0"/>
            <a:t> </a:t>
          </a:r>
          <a:r>
            <a:rPr lang="es-ES" sz="3100" b="0" i="0" u="none" kern="1200" dirty="0" err="1"/>
            <a:t>Rencana</a:t>
          </a:r>
          <a:r>
            <a:rPr lang="es-ES" sz="3100" b="0" i="0" u="none" kern="1200" dirty="0"/>
            <a:t> </a:t>
          </a:r>
          <a:r>
            <a:rPr lang="es-ES" sz="3100" b="0" i="0" u="none" kern="1200" dirty="0" err="1"/>
            <a:t>Pembangunan</a:t>
          </a:r>
          <a:r>
            <a:rPr lang="es-ES" sz="3100" b="0" i="0" u="none" kern="1200" dirty="0"/>
            <a:t> Zona </a:t>
          </a:r>
          <a:r>
            <a:rPr lang="es-ES" sz="3100" b="0" i="0" u="none" kern="1200" dirty="0" err="1"/>
            <a:t>Integritas</a:t>
          </a:r>
          <a:endParaRPr lang="en-US" sz="3100" b="0" i="0" u="none" kern="1200" dirty="0"/>
        </a:p>
      </dsp:txBody>
      <dsp:txXfrm>
        <a:off x="4110672" y="472"/>
        <a:ext cx="3346456" cy="2007873"/>
      </dsp:txXfrm>
    </dsp:sp>
    <dsp:sp modelId="{B51E0A00-BBEB-4570-B170-33DF0352D7E3}">
      <dsp:nvSpPr>
        <dsp:cNvPr id="0" name=""/>
        <dsp:cNvSpPr/>
      </dsp:nvSpPr>
      <dsp:spPr>
        <a:xfrm>
          <a:off x="429570" y="2342991"/>
          <a:ext cx="3346456" cy="2007873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b="0" i="0" u="none" kern="1200"/>
            <a:t>Pemantauan dan Evaluasi Pembangunan WBK/WBBM</a:t>
          </a:r>
          <a:endParaRPr lang="en-US" sz="3100" b="0" i="0" u="none" kern="1200"/>
        </a:p>
      </dsp:txBody>
      <dsp:txXfrm>
        <a:off x="429570" y="2342991"/>
        <a:ext cx="3346456" cy="2007873"/>
      </dsp:txXfrm>
    </dsp:sp>
    <dsp:sp modelId="{8D55F408-80DC-477A-B247-A2BC1C2FB4D5}">
      <dsp:nvSpPr>
        <dsp:cNvPr id="0" name=""/>
        <dsp:cNvSpPr/>
      </dsp:nvSpPr>
      <dsp:spPr>
        <a:xfrm>
          <a:off x="4110672" y="2342991"/>
          <a:ext cx="3346456" cy="200787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100" b="0" i="0" u="none" kern="1200"/>
            <a:t>Perubahan pola pikir dan budaya kerja</a:t>
          </a:r>
          <a:endParaRPr lang="en-US" sz="3100" b="0" i="0" u="none" kern="1200"/>
        </a:p>
      </dsp:txBody>
      <dsp:txXfrm>
        <a:off x="4110672" y="2342991"/>
        <a:ext cx="3346456" cy="20078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F16882-6DA0-4C2C-8329-AD27A6307F6D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0" u="none" kern="1200" dirty="0" err="1"/>
            <a:t>Prosedur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operasional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tetap</a:t>
          </a:r>
          <a:r>
            <a:rPr lang="en-US" sz="3100" b="1" i="0" u="none" kern="1200" dirty="0"/>
            <a:t> (SOP) </a:t>
          </a:r>
          <a:r>
            <a:rPr lang="en-US" sz="3100" b="1" i="0" u="none" kern="1200" dirty="0" err="1"/>
            <a:t>kegiatan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utama</a:t>
          </a:r>
          <a:endParaRPr lang="en-US" sz="3100" kern="1200" dirty="0"/>
        </a:p>
      </dsp:txBody>
      <dsp:txXfrm>
        <a:off x="429570" y="472"/>
        <a:ext cx="3346456" cy="2007873"/>
      </dsp:txXfrm>
    </dsp:sp>
    <dsp:sp modelId="{0B2587D3-A12B-4B26-A9FB-F86D1F1232CB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0" u="none" kern="1200" dirty="0"/>
            <a:t>E-Office</a:t>
          </a:r>
          <a:endParaRPr lang="en-US" sz="3100" kern="1200" dirty="0"/>
        </a:p>
      </dsp:txBody>
      <dsp:txXfrm>
        <a:off x="4110672" y="472"/>
        <a:ext cx="3346456" cy="2007873"/>
      </dsp:txXfrm>
    </dsp:sp>
    <dsp:sp modelId="{1F52D278-18BD-4C86-AF37-70FF82C64D9C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b="1" i="0" u="none" kern="1200" dirty="0" err="1"/>
            <a:t>Keterbukaan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Informasi</a:t>
          </a:r>
          <a:r>
            <a:rPr lang="en-US" sz="3100" b="1" i="0" u="none" kern="1200" dirty="0"/>
            <a:t> </a:t>
          </a:r>
          <a:r>
            <a:rPr lang="en-US" sz="3100" b="1" i="0" u="none" kern="1200" dirty="0" err="1"/>
            <a:t>Publik</a:t>
          </a:r>
          <a:endParaRPr lang="en-US" sz="3100" kern="1200" dirty="0"/>
        </a:p>
      </dsp:txBody>
      <dsp:txXfrm>
        <a:off x="2270121" y="2342991"/>
        <a:ext cx="3346456" cy="200787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6FFDAA-8F32-47EC-9B95-65CBFA07D2EB}">
      <dsp:nvSpPr>
        <dsp:cNvPr id="0" name=""/>
        <dsp:cNvSpPr/>
      </dsp:nvSpPr>
      <dsp:spPr>
        <a:xfrm>
          <a:off x="0" y="573683"/>
          <a:ext cx="2464593" cy="14787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000" b="1" i="0" u="none" kern="1200" dirty="0"/>
            <a:t>Perencanaan kebutuhan pegawai sesuai dengan kebutuhan organisasi</a:t>
          </a:r>
          <a:endParaRPr lang="fi-FI" sz="2000" kern="1200" dirty="0"/>
        </a:p>
      </dsp:txBody>
      <dsp:txXfrm>
        <a:off x="0" y="573683"/>
        <a:ext cx="2464593" cy="1478756"/>
      </dsp:txXfrm>
    </dsp:sp>
    <dsp:sp modelId="{6CB6A2B7-679D-4835-BE91-43428892AC33}">
      <dsp:nvSpPr>
        <dsp:cNvPr id="0" name=""/>
        <dsp:cNvSpPr/>
      </dsp:nvSpPr>
      <dsp:spPr>
        <a:xfrm>
          <a:off x="2711053" y="573683"/>
          <a:ext cx="2464593" cy="1478756"/>
        </a:xfrm>
        <a:prstGeom prst="rect">
          <a:avLst/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 err="1"/>
            <a:t>Pola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Mutasi</a:t>
          </a:r>
          <a:r>
            <a:rPr lang="en-US" sz="2000" b="1" i="0" u="none" kern="1200" dirty="0"/>
            <a:t> Internal</a:t>
          </a:r>
          <a:endParaRPr lang="en-US" sz="2000" kern="1200" dirty="0"/>
        </a:p>
      </dsp:txBody>
      <dsp:txXfrm>
        <a:off x="2711053" y="573683"/>
        <a:ext cx="2464593" cy="1478756"/>
      </dsp:txXfrm>
    </dsp:sp>
    <dsp:sp modelId="{8F27DB68-02A0-4817-8389-BD41FEA43794}">
      <dsp:nvSpPr>
        <dsp:cNvPr id="0" name=""/>
        <dsp:cNvSpPr/>
      </dsp:nvSpPr>
      <dsp:spPr>
        <a:xfrm>
          <a:off x="5422106" y="573683"/>
          <a:ext cx="2464593" cy="1478756"/>
        </a:xfrm>
        <a:prstGeom prst="rect">
          <a:avLst/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 err="1"/>
            <a:t>Pengembangan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pegawai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berbasis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kompetensi</a:t>
          </a:r>
          <a:endParaRPr lang="en-US" sz="2000" kern="1200" dirty="0"/>
        </a:p>
      </dsp:txBody>
      <dsp:txXfrm>
        <a:off x="5422106" y="573683"/>
        <a:ext cx="2464593" cy="1478756"/>
      </dsp:txXfrm>
    </dsp:sp>
    <dsp:sp modelId="{BEC08F1E-02E5-49A2-AFE1-BFB3DF605007}">
      <dsp:nvSpPr>
        <dsp:cNvPr id="0" name=""/>
        <dsp:cNvSpPr/>
      </dsp:nvSpPr>
      <dsp:spPr>
        <a:xfrm>
          <a:off x="0" y="2298898"/>
          <a:ext cx="2464593" cy="1478756"/>
        </a:xfrm>
        <a:prstGeom prst="rect">
          <a:avLst/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 err="1"/>
            <a:t>Penetapan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kinerja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individu</a:t>
          </a:r>
          <a:endParaRPr lang="en-US" sz="2000" kern="1200" dirty="0"/>
        </a:p>
      </dsp:txBody>
      <dsp:txXfrm>
        <a:off x="0" y="2298898"/>
        <a:ext cx="2464593" cy="1478756"/>
      </dsp:txXfrm>
    </dsp:sp>
    <dsp:sp modelId="{C2D1B4A5-233A-4028-9AB3-CC94E01B5F54}">
      <dsp:nvSpPr>
        <dsp:cNvPr id="0" name=""/>
        <dsp:cNvSpPr/>
      </dsp:nvSpPr>
      <dsp:spPr>
        <a:xfrm>
          <a:off x="2711053" y="2298898"/>
          <a:ext cx="2464593" cy="1478756"/>
        </a:xfrm>
        <a:prstGeom prst="rect">
          <a:avLst/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 err="1"/>
            <a:t>Penegakan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aturan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disiplin</a:t>
          </a:r>
          <a:r>
            <a:rPr lang="en-US" sz="2000" b="1" i="0" u="none" kern="1200" dirty="0"/>
            <a:t>/</a:t>
          </a:r>
          <a:r>
            <a:rPr lang="en-US" sz="2000" b="1" i="0" u="none" kern="1200" dirty="0" err="1"/>
            <a:t>kode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etik</a:t>
          </a:r>
          <a:r>
            <a:rPr lang="en-US" sz="2000" b="1" i="0" u="none" kern="1200" dirty="0"/>
            <a:t>/</a:t>
          </a:r>
          <a:r>
            <a:rPr lang="en-US" sz="2000" b="1" i="0" u="none" kern="1200" dirty="0" err="1"/>
            <a:t>kode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perilaku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pegawai</a:t>
          </a:r>
          <a:endParaRPr lang="en-US" sz="2000" kern="1200" dirty="0"/>
        </a:p>
      </dsp:txBody>
      <dsp:txXfrm>
        <a:off x="2711053" y="2298898"/>
        <a:ext cx="2464593" cy="1478756"/>
      </dsp:txXfrm>
    </dsp:sp>
    <dsp:sp modelId="{FB22072C-2D2D-4210-8FC8-E88801D481AD}">
      <dsp:nvSpPr>
        <dsp:cNvPr id="0" name=""/>
        <dsp:cNvSpPr/>
      </dsp:nvSpPr>
      <dsp:spPr>
        <a:xfrm>
          <a:off x="5422106" y="2298898"/>
          <a:ext cx="2464593" cy="147875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0" u="none" kern="1200" dirty="0" err="1"/>
            <a:t>Sistem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Informasi</a:t>
          </a:r>
          <a:r>
            <a:rPr lang="en-US" sz="2000" b="1" i="0" u="none" kern="1200" dirty="0"/>
            <a:t> </a:t>
          </a:r>
          <a:r>
            <a:rPr lang="en-US" sz="2000" b="1" i="0" u="none" kern="1200" dirty="0" err="1"/>
            <a:t>Kepegawaian</a:t>
          </a:r>
          <a:endParaRPr lang="en-US" sz="2000" kern="1200" dirty="0"/>
        </a:p>
      </dsp:txBody>
      <dsp:txXfrm>
        <a:off x="5422106" y="2298898"/>
        <a:ext cx="2464593" cy="147875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37C8F-7CFF-4390-86DF-535D72BDC228}">
      <dsp:nvSpPr>
        <dsp:cNvPr id="0" name=""/>
        <dsp:cNvSpPr/>
      </dsp:nvSpPr>
      <dsp:spPr>
        <a:xfrm>
          <a:off x="962" y="1049272"/>
          <a:ext cx="3754654" cy="225279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i="0" u="none" kern="1200" dirty="0" err="1"/>
            <a:t>Keterlibatan</a:t>
          </a:r>
          <a:r>
            <a:rPr lang="en-US" sz="4500" b="1" i="0" u="none" kern="1200" dirty="0"/>
            <a:t> </a:t>
          </a:r>
          <a:r>
            <a:rPr lang="en-US" sz="4500" b="1" i="0" u="none" kern="1200" dirty="0" err="1"/>
            <a:t>pimpinan</a:t>
          </a:r>
          <a:endParaRPr lang="en-US" sz="4500" kern="1200" dirty="0"/>
        </a:p>
      </dsp:txBody>
      <dsp:txXfrm>
        <a:off x="962" y="1049272"/>
        <a:ext cx="3754654" cy="2252792"/>
      </dsp:txXfrm>
    </dsp:sp>
    <dsp:sp modelId="{EB9DEA8B-DFC8-4CB5-A955-2BF9D6AB91D3}">
      <dsp:nvSpPr>
        <dsp:cNvPr id="0" name=""/>
        <dsp:cNvSpPr/>
      </dsp:nvSpPr>
      <dsp:spPr>
        <a:xfrm>
          <a:off x="4131082" y="1049272"/>
          <a:ext cx="3754654" cy="2252792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b="1" i="0" u="none" kern="1200"/>
            <a:t>Pengelolaan Akuntabilitas Kinerja</a:t>
          </a:r>
          <a:endParaRPr lang="en-US" sz="4500" kern="1200"/>
        </a:p>
      </dsp:txBody>
      <dsp:txXfrm>
        <a:off x="4131082" y="1049272"/>
        <a:ext cx="3754654" cy="22527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D5365-668A-4956-B8DA-7E4BB9AA861B}">
      <dsp:nvSpPr>
        <dsp:cNvPr id="0" name=""/>
        <dsp:cNvSpPr/>
      </dsp:nvSpPr>
      <dsp:spPr>
        <a:xfrm>
          <a:off x="0" y="573683"/>
          <a:ext cx="2464593" cy="147875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u="none" kern="1200" dirty="0" err="1"/>
            <a:t>Pengendalian</a:t>
          </a:r>
          <a:r>
            <a:rPr lang="en-US" sz="2900" b="1" i="0" u="none" kern="1200" dirty="0"/>
            <a:t> </a:t>
          </a:r>
          <a:r>
            <a:rPr lang="en-US" sz="2900" b="1" i="0" u="none" kern="1200" dirty="0" err="1"/>
            <a:t>Gratifikasi</a:t>
          </a:r>
          <a:endParaRPr lang="en-US" sz="2900" kern="1200" dirty="0"/>
        </a:p>
      </dsp:txBody>
      <dsp:txXfrm>
        <a:off x="0" y="573683"/>
        <a:ext cx="2464593" cy="1478756"/>
      </dsp:txXfrm>
    </dsp:sp>
    <dsp:sp modelId="{D58B6925-3680-4F03-A176-6A01778AA77F}">
      <dsp:nvSpPr>
        <dsp:cNvPr id="0" name=""/>
        <dsp:cNvSpPr/>
      </dsp:nvSpPr>
      <dsp:spPr>
        <a:xfrm>
          <a:off x="2711053" y="573683"/>
          <a:ext cx="2464593" cy="1478756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u="none" kern="1200" dirty="0" err="1"/>
            <a:t>Penerapan</a:t>
          </a:r>
          <a:r>
            <a:rPr lang="en-US" sz="2900" b="1" i="0" u="none" kern="1200" dirty="0"/>
            <a:t> SPIP</a:t>
          </a:r>
          <a:endParaRPr lang="en-US" sz="2900" kern="1200" dirty="0"/>
        </a:p>
      </dsp:txBody>
      <dsp:txXfrm>
        <a:off x="2711053" y="573683"/>
        <a:ext cx="2464593" cy="1478756"/>
      </dsp:txXfrm>
    </dsp:sp>
    <dsp:sp modelId="{475FC3C5-BBCB-4BB6-9999-DA83A34D75D1}">
      <dsp:nvSpPr>
        <dsp:cNvPr id="0" name=""/>
        <dsp:cNvSpPr/>
      </dsp:nvSpPr>
      <dsp:spPr>
        <a:xfrm>
          <a:off x="5422106" y="573683"/>
          <a:ext cx="2464593" cy="1478756"/>
        </a:xfrm>
        <a:prstGeom prst="rect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u="none" kern="1200" dirty="0" err="1"/>
            <a:t>Pengaduan</a:t>
          </a:r>
          <a:r>
            <a:rPr lang="en-US" sz="2900" b="1" i="0" u="none" kern="1200" dirty="0"/>
            <a:t> </a:t>
          </a:r>
          <a:r>
            <a:rPr lang="en-US" sz="2900" b="1" i="0" u="none" kern="1200" dirty="0" err="1"/>
            <a:t>Masyarakat</a:t>
          </a:r>
          <a:endParaRPr lang="en-US" sz="2900" kern="1200" dirty="0"/>
        </a:p>
      </dsp:txBody>
      <dsp:txXfrm>
        <a:off x="5422106" y="573683"/>
        <a:ext cx="2464593" cy="1478756"/>
      </dsp:txXfrm>
    </dsp:sp>
    <dsp:sp modelId="{939A491A-DE4D-4FEE-A323-249C3EB840FD}">
      <dsp:nvSpPr>
        <dsp:cNvPr id="0" name=""/>
        <dsp:cNvSpPr/>
      </dsp:nvSpPr>
      <dsp:spPr>
        <a:xfrm>
          <a:off x="1355526" y="2298898"/>
          <a:ext cx="2464593" cy="1478756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u="none" kern="1200" dirty="0"/>
            <a:t>Whistle-Blowing System</a:t>
          </a:r>
          <a:endParaRPr lang="en-US" sz="2900" kern="1200" dirty="0"/>
        </a:p>
      </dsp:txBody>
      <dsp:txXfrm>
        <a:off x="1355526" y="2298898"/>
        <a:ext cx="2464593" cy="1478756"/>
      </dsp:txXfrm>
    </dsp:sp>
    <dsp:sp modelId="{7B013079-1C59-472A-A015-953A6F07129E}">
      <dsp:nvSpPr>
        <dsp:cNvPr id="0" name=""/>
        <dsp:cNvSpPr/>
      </dsp:nvSpPr>
      <dsp:spPr>
        <a:xfrm>
          <a:off x="4066579" y="2298898"/>
          <a:ext cx="2464593" cy="1478756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i="0" u="none" kern="1200" dirty="0" err="1"/>
            <a:t>Penanganan</a:t>
          </a:r>
          <a:r>
            <a:rPr lang="en-US" sz="2900" b="1" i="0" u="none" kern="1200" dirty="0"/>
            <a:t> </a:t>
          </a:r>
          <a:r>
            <a:rPr lang="en-US" sz="2900" b="1" i="0" u="none" kern="1200" dirty="0" err="1"/>
            <a:t>Benturan</a:t>
          </a:r>
          <a:r>
            <a:rPr lang="en-US" sz="2900" b="1" i="0" u="none" kern="1200" dirty="0"/>
            <a:t> </a:t>
          </a:r>
          <a:r>
            <a:rPr lang="en-US" sz="2900" b="1" i="0" u="none" kern="1200" dirty="0" err="1"/>
            <a:t>Kepentingan</a:t>
          </a:r>
          <a:endParaRPr lang="en-US" sz="2900" kern="1200" dirty="0"/>
        </a:p>
      </dsp:txBody>
      <dsp:txXfrm>
        <a:off x="4066579" y="2298898"/>
        <a:ext cx="2464593" cy="1478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EEB6C-5358-4CBD-9730-14FA423957CF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495CBB-76D9-424F-9D19-5234D7219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19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IMPROVING GOVERNANCE WORK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72525" indent="-2971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88500" indent="-2377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63901" indent="-2377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139303" indent="-2377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614703" indent="-237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3090104" indent="-237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565504" indent="-237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4040905" indent="-2377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6EAF050E-B7C5-4141-81D7-FED46EE63AA4}" type="slidenum">
              <a:rPr lang="en-US" smtClean="0"/>
              <a:pPr>
                <a:spcBef>
                  <a:spcPct val="0"/>
                </a:spcBef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47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4897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8967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04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69A4-EFE8-4934-B493-0026902DF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862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lded Corner 4"/>
          <p:cNvSpPr>
            <a:spLocks noChangeArrowheads="1"/>
          </p:cNvSpPr>
          <p:nvPr userDrawn="1"/>
        </p:nvSpPr>
        <p:spPr bwMode="auto">
          <a:xfrm>
            <a:off x="8077200" y="0"/>
            <a:ext cx="609600" cy="890588"/>
          </a:xfrm>
          <a:prstGeom prst="foldedCorner">
            <a:avLst>
              <a:gd name="adj" fmla="val 16667"/>
            </a:avLst>
          </a:prstGeom>
          <a:solidFill>
            <a:srgbClr val="BF4D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ea typeface="MS PGothic" charset="0"/>
              <a:cs typeface="Arial" charset="0"/>
            </a:endParaRPr>
          </a:p>
        </p:txBody>
      </p:sp>
      <p:cxnSp>
        <p:nvCxnSpPr>
          <p:cNvPr id="6" name="Straight Connector 5"/>
          <p:cNvCxnSpPr>
            <a:cxnSpLocks noChangeShapeType="1"/>
          </p:cNvCxnSpPr>
          <p:nvPr userDrawn="1"/>
        </p:nvCxnSpPr>
        <p:spPr bwMode="auto">
          <a:xfrm>
            <a:off x="457200" y="990600"/>
            <a:ext cx="8229600" cy="0"/>
          </a:xfrm>
          <a:prstGeom prst="line">
            <a:avLst/>
          </a:prstGeom>
          <a:noFill/>
          <a:ln w="25400">
            <a:solidFill>
              <a:srgbClr val="BF4D0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399"/>
            <a:ext cx="7696200" cy="762001"/>
          </a:xfrm>
          <a:noFill/>
        </p:spPr>
        <p:txBody>
          <a:bodyPr>
            <a:normAutofit/>
          </a:bodyPr>
          <a:lstStyle>
            <a:lvl1pPr algn="l">
              <a:defRPr sz="3200" b="1"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77200" y="304800"/>
            <a:ext cx="609600" cy="381000"/>
          </a:xfrm>
        </p:spPr>
        <p:txBody>
          <a:bodyPr/>
          <a:lstStyle>
            <a:lvl1pPr algn="ctr">
              <a:defRPr sz="16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4A1455A-1174-4134-A4F9-D4D5CAFC45C0}" type="slidenum">
              <a:rPr lang="en-US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643392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05200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29200"/>
            <a:ext cx="6400800" cy="609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AE00A-A886-47F5-808A-106A902AC1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45026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ogo Kemenpan-Rb (update 2012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7620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2286000" y="2828925"/>
            <a:ext cx="457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id-ID">
                <a:solidFill>
                  <a:prstClr val="black"/>
                </a:solidFill>
              </a:rPr>
              <a:t>UNDANG-UNDANG FONDASI UNTUK </a:t>
            </a:r>
            <a:br>
              <a:rPr lang="en-US">
                <a:solidFill>
                  <a:prstClr val="black"/>
                </a:solidFill>
              </a:rPr>
            </a:br>
            <a:r>
              <a:rPr lang="en-US">
                <a:solidFill>
                  <a:prstClr val="black"/>
                </a:solidFill>
              </a:rPr>
              <a:t> REFORMASI BIROKRASI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idx="4294967295"/>
          </p:nvPr>
        </p:nvSpPr>
        <p:spPr>
          <a:xfrm>
            <a:off x="1143000" y="152399"/>
            <a:ext cx="8001000" cy="1062251"/>
          </a:xfrm>
          <a:noFill/>
        </p:spPr>
        <p:txBody>
          <a:bodyPr>
            <a:normAutofit/>
          </a:bodyPr>
          <a:lstStyle>
            <a:lvl1pPr algn="ctr">
              <a:defRPr sz="3200">
                <a:latin typeface="Century Gothic"/>
                <a:cs typeface="Century Gothic"/>
              </a:defRPr>
            </a:lvl1pPr>
          </a:lstStyle>
          <a:p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DBED4-DC88-4E75-A207-E9FAE499F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664751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432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7FFAC-4D92-43C6-B29D-0F509E7D0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9476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Logo Kemenpan-Rb (update 2012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7620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3E352-4DB9-4A06-BE53-74A5D8E79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42637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50"/>
            <a:ext cx="9144000" cy="68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lded Corner 7"/>
          <p:cNvSpPr>
            <a:spLocks noChangeArrowheads="1"/>
          </p:cNvSpPr>
          <p:nvPr userDrawn="1"/>
        </p:nvSpPr>
        <p:spPr bwMode="auto">
          <a:xfrm>
            <a:off x="8229600" y="0"/>
            <a:ext cx="457200" cy="890588"/>
          </a:xfrm>
          <a:prstGeom prst="foldedCorner">
            <a:avLst>
              <a:gd name="adj" fmla="val 16667"/>
            </a:avLst>
          </a:prstGeom>
          <a:solidFill>
            <a:srgbClr val="BF4D00"/>
          </a:solidFill>
          <a:ln>
            <a:noFill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2400">
              <a:solidFill>
                <a:srgbClr val="FFFFFF"/>
              </a:solidFill>
              <a:ea typeface="MS PGothic" charset="0"/>
              <a:cs typeface="Arial" charset="0"/>
            </a:endParaRPr>
          </a:p>
        </p:txBody>
      </p:sp>
      <p:cxnSp>
        <p:nvCxnSpPr>
          <p:cNvPr id="9" name="Straight Connector 8"/>
          <p:cNvCxnSpPr>
            <a:cxnSpLocks noChangeShapeType="1"/>
          </p:cNvCxnSpPr>
          <p:nvPr userDrawn="1"/>
        </p:nvCxnSpPr>
        <p:spPr bwMode="auto">
          <a:xfrm>
            <a:off x="457200" y="1295400"/>
            <a:ext cx="8229600" cy="0"/>
          </a:xfrm>
          <a:prstGeom prst="line">
            <a:avLst/>
          </a:prstGeom>
          <a:noFill/>
          <a:ln w="25400">
            <a:solidFill>
              <a:srgbClr val="BF4D00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</p:cxn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8229600" y="304800"/>
            <a:ext cx="457200" cy="381000"/>
          </a:xfrm>
          <a:prstGeom prst="rect">
            <a:avLst/>
          </a:prstGeom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3DEA2D87-8F00-4347-8994-DBFAF5ECA4DA}" type="slidenum">
              <a:rPr lang="en-US" sz="1800" smtClean="0">
                <a:solidFill>
                  <a:prstClr val="white"/>
                </a:solidFill>
              </a:rPr>
              <a:pPr algn="ctr"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rgbClr val="256B94"/>
          </a:solidFill>
        </p:spPr>
        <p:txBody>
          <a:bodyPr anchor="ctr">
            <a:norm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rgbClr val="256B94"/>
          </a:solidFill>
        </p:spPr>
        <p:txBody>
          <a:bodyPr anchor="ctr"/>
          <a:lstStyle>
            <a:lvl1pPr marL="0" indent="0">
              <a:buNone/>
              <a:defRPr sz="2400" b="0">
                <a:solidFill>
                  <a:srgbClr val="FFFFF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399"/>
            <a:ext cx="7620000" cy="1062251"/>
          </a:xfrm>
          <a:noFill/>
        </p:spPr>
        <p:txBody>
          <a:bodyPr>
            <a:normAutofit/>
          </a:bodyPr>
          <a:lstStyle>
            <a:lvl1pPr>
              <a:defRPr b="1">
                <a:latin typeface="Calibri"/>
                <a:cs typeface="Calibri"/>
              </a:defRPr>
            </a:lvl1pPr>
          </a:lstStyle>
          <a:p>
            <a:endParaRPr lang="en-US"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CB995-2B7C-42BE-B979-DCBFC1880E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98916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136A6A-A985-4DBB-A7ED-35B62BC8E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42381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8247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C35E-04A0-45A9-A58F-9D2280717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44915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6A21F-7BB7-41D5-BA73-DD9CBB2D3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12115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5FCE-0538-492C-82DF-EC73E1A67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69981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Logo Kemenpan-Rb (update 2012)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762000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idx="4294967295"/>
          </p:nvPr>
        </p:nvSpPr>
        <p:spPr>
          <a:xfrm>
            <a:off x="1143000" y="152399"/>
            <a:ext cx="8001000" cy="1062251"/>
          </a:xfrm>
          <a:noFill/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966458-E071-4C99-9520-BE63C9CC6B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012528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7CB57-8134-44ED-95DD-91B72D5D42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53720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800">
                <a:latin typeface="Calibri" charset="0"/>
                <a:ea typeface="MS PGothic" charset="0"/>
                <a:cs typeface="MS PGothic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169A4-EFE8-4934-B493-0026902DF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405542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omething Abou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533400" y="1320800"/>
            <a:ext cx="8001000" cy="3327400"/>
          </a:xfrm>
          <a:ln w="38100">
            <a:solidFill>
              <a:schemeClr val="bg1">
                <a:lumMod val="95000"/>
              </a:schemeClr>
            </a:solidFill>
            <a:miter lim="800000"/>
          </a:ln>
          <a:effectLst/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endParaRPr lang="en-JM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JM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800600" y="4953000"/>
            <a:ext cx="3810000" cy="914400"/>
          </a:xfrm>
        </p:spPr>
        <p:txBody>
          <a:bodyPr>
            <a:noAutofit/>
          </a:bodyPr>
          <a:lstStyle>
            <a:lvl1pPr algn="r">
              <a:lnSpc>
                <a:spcPct val="110000"/>
              </a:lnSpc>
              <a:spcBef>
                <a:spcPts val="0"/>
              </a:spcBef>
              <a:buNone/>
              <a:defRPr sz="13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buNone/>
              <a:defRPr sz="1600"/>
            </a:lvl5pPr>
          </a:lstStyle>
          <a:p>
            <a:pPr lvl="0"/>
            <a:endParaRPr lang="en-JM" dirty="0"/>
          </a:p>
        </p:txBody>
      </p:sp>
      <p:sp>
        <p:nvSpPr>
          <p:cNvPr id="14" name="Content Placeholder 38"/>
          <p:cNvSpPr>
            <a:spLocks noGrp="1"/>
          </p:cNvSpPr>
          <p:nvPr>
            <p:ph sz="quarter" idx="36"/>
          </p:nvPr>
        </p:nvSpPr>
        <p:spPr>
          <a:xfrm>
            <a:off x="533400" y="4978400"/>
            <a:ext cx="2438400" cy="381000"/>
          </a:xfr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8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15" name="Content Placeholder 38"/>
          <p:cNvSpPr>
            <a:spLocks noGrp="1"/>
          </p:cNvSpPr>
          <p:nvPr>
            <p:ph sz="quarter" idx="37"/>
          </p:nvPr>
        </p:nvSpPr>
        <p:spPr>
          <a:xfrm>
            <a:off x="533400" y="5359400"/>
            <a:ext cx="2971800" cy="381000"/>
          </a:xfrm>
          <a:solidFill>
            <a:srgbClr val="FFC000"/>
          </a:solidFill>
          <a:ln>
            <a:noFill/>
          </a:ln>
        </p:spPr>
        <p:txBody>
          <a:bodyPr anchor="ctr">
            <a:noAutofit/>
          </a:bodyPr>
          <a:lstStyle>
            <a:lvl1pPr algn="l">
              <a:buNone/>
              <a:defRPr sz="1800" b="0">
                <a:solidFill>
                  <a:schemeClr val="bg1"/>
                </a:solidFill>
                <a:latin typeface="Bebas Neue" pitchFamily="34" charset="0"/>
              </a:defRPr>
            </a:lvl1pPr>
          </a:lstStyle>
          <a:p>
            <a:pPr lvl="0"/>
            <a:endParaRPr lang="en-JM" dirty="0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38"/>
          </p:nvPr>
        </p:nvSpPr>
        <p:spPr>
          <a:xfrm>
            <a:off x="457200" y="6375400"/>
            <a:ext cx="6019800" cy="390525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JM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3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9450D-AA86-4A00-9715-C7729EBF776F}" type="slidenum">
              <a:rPr lang="en-JM"/>
              <a:pPr>
                <a:defRPr/>
              </a:pPr>
              <a:t>‹#›</a:t>
            </a:fld>
            <a:endParaRPr lang="en-JM"/>
          </a:p>
        </p:txBody>
      </p:sp>
    </p:spTree>
    <p:extLst>
      <p:ext uri="{BB962C8B-B14F-4D97-AF65-F5344CB8AC3E}">
        <p14:creationId xmlns:p14="http://schemas.microsoft.com/office/powerpoint/2010/main" val="1376401202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909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01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33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5844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3727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027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682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alphaModFix amt="4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B92A2-EC0E-4ADA-B781-1DBB9A3A664B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ADF53-305B-4017-BD81-401FC992F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4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alphaModFix amt="43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icture 6" descr="City.png"/>
          <p:cNvSpPr>
            <a:spLocks noChangeAspect="1"/>
          </p:cNvSpPr>
          <p:nvPr userDrawn="1"/>
        </p:nvSpPr>
        <p:spPr bwMode="auto">
          <a:xfrm>
            <a:off x="0" y="1371600"/>
            <a:ext cx="9144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id-ID" sz="1800">
              <a:solidFill>
                <a:prstClr val="black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5562600" cy="349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8854E1-BB04-4DC2-89C2-0A27F4CDA8A4}" type="slidenum">
              <a:rPr lang="en-US">
                <a:ea typeface="MS PGothic" panose="020B0600070205080204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2154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transition spd="med">
    <p:fade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MS PGothic" pitchFamily="34" charset="-128"/>
          <a:cs typeface="Century Gothic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MS PGothic" pitchFamily="34" charset="-128"/>
          <a:cs typeface="Century Gothic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MS PGothic" pitchFamily="34" charset="-128"/>
          <a:cs typeface="Century Gothic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MS PGothic" pitchFamily="34" charset="-128"/>
          <a:cs typeface="Century Gothic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Calibri" pitchFamily="34" charset="0"/>
          <a:ea typeface="MS PGothic" pitchFamily="34" charset="-128"/>
          <a:cs typeface="Century 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1.xml"/><Relationship Id="rId3" Type="http://schemas.openxmlformats.org/officeDocument/2006/relationships/diagramLayout" Target="../diagrams/layout10.xml"/><Relationship Id="rId7" Type="http://schemas.openxmlformats.org/officeDocument/2006/relationships/diagramData" Target="../diagrams/data11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11" Type="http://schemas.microsoft.com/office/2007/relationships/diagramDrawing" Target="../diagrams/drawing11.xml"/><Relationship Id="rId5" Type="http://schemas.openxmlformats.org/officeDocument/2006/relationships/diagramColors" Target="../diagrams/colors10.xml"/><Relationship Id="rId10" Type="http://schemas.openxmlformats.org/officeDocument/2006/relationships/diagramColors" Target="../diagrams/colors11.xml"/><Relationship Id="rId4" Type="http://schemas.openxmlformats.org/officeDocument/2006/relationships/diagramQuickStyle" Target="../diagrams/quickStyle10.xml"/><Relationship Id="rId9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7" descr="City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2180811"/>
            <a:ext cx="9144000" cy="3156495"/>
          </a:xfrm>
          <a:prstGeom prst="rect">
            <a:avLst/>
          </a:prstGeom>
          <a:solidFill>
            <a:srgbClr val="0000FF"/>
          </a:solidFill>
          <a:ln w="9525">
            <a:solidFill>
              <a:srgbClr val="D77C0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8436" name="Picture 5" descr="City.png"/>
          <p:cNvSpPr>
            <a:spLocks noChangeAspect="1"/>
          </p:cNvSpPr>
          <p:nvPr/>
        </p:nvSpPr>
        <p:spPr bwMode="auto">
          <a:xfrm>
            <a:off x="0" y="0"/>
            <a:ext cx="91440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d-ID" sz="180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28600" y="2343957"/>
            <a:ext cx="8686800" cy="2609045"/>
          </a:xfrm>
          <a:prstGeom prst="rect">
            <a:avLst/>
          </a:prstGeom>
          <a:noFill/>
        </p:spPr>
        <p:txBody>
          <a:bodyPr anchor="ctr"/>
          <a:lstStyle/>
          <a:p>
            <a:pPr marL="357188" indent="-15875" algn="ctr">
              <a:defRPr/>
            </a:pPr>
            <a:r>
              <a:rPr lang="en-US" altLang="id-ID" sz="3600" b="1" dirty="0">
                <a:solidFill>
                  <a:srgbClr val="FFFFFF"/>
                </a:solidFill>
                <a:latin typeface="Calibri"/>
                <a:cs typeface="Calibri"/>
              </a:rPr>
              <a:t>PEMBANGUNAN ZONA INTEGRITAS</a:t>
            </a:r>
          </a:p>
          <a:p>
            <a:pPr marL="357188" indent="-15875" algn="ctr">
              <a:defRPr/>
            </a:pPr>
            <a:r>
              <a:rPr lang="en-US" altLang="id-ID" sz="3600" b="1" dirty="0">
                <a:solidFill>
                  <a:srgbClr val="FFFFFF"/>
                </a:solidFill>
                <a:latin typeface="Calibri"/>
                <a:cs typeface="Calibri"/>
              </a:rPr>
              <a:t>MENUJU WILAYAH BEBAS </a:t>
            </a:r>
            <a:r>
              <a:rPr lang="id-ID" altLang="id-ID" sz="3600" b="1" dirty="0">
                <a:solidFill>
                  <a:srgbClr val="FFFFFF"/>
                </a:solidFill>
                <a:latin typeface="Calibri"/>
                <a:cs typeface="Calibri"/>
              </a:rPr>
              <a:t>DARI </a:t>
            </a:r>
            <a:r>
              <a:rPr lang="en-US" altLang="id-ID" sz="3600" b="1" dirty="0">
                <a:solidFill>
                  <a:srgbClr val="FFFFFF"/>
                </a:solidFill>
                <a:latin typeface="Calibri"/>
                <a:cs typeface="Calibri"/>
              </a:rPr>
              <a:t>KORUPSI/WILAYAH BIROKRASI BERSIH MELAYANI</a:t>
            </a:r>
            <a:endParaRPr lang="id-ID" altLang="id-ID" sz="3600" b="1" dirty="0">
              <a:solidFill>
                <a:srgbClr val="FFFFFF"/>
              </a:solidFill>
              <a:latin typeface="Calibri"/>
              <a:cs typeface="Tahoma" panose="020B0604030504040204" pitchFamily="34" charset="0"/>
            </a:endParaRPr>
          </a:p>
        </p:txBody>
      </p:sp>
      <p:sp>
        <p:nvSpPr>
          <p:cNvPr id="18440" name="TextBox 10"/>
          <p:cNvSpPr txBox="1">
            <a:spLocks noChangeArrowheads="1"/>
          </p:cNvSpPr>
          <p:nvPr/>
        </p:nvSpPr>
        <p:spPr bwMode="auto">
          <a:xfrm>
            <a:off x="3069348" y="5791078"/>
            <a:ext cx="6083043" cy="70788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ID" sz="2000" dirty="0">
                <a:solidFill>
                  <a:schemeClr val="bg1"/>
                </a:solidFill>
              </a:rPr>
              <a:t>INSPEKTUR KHUSUS</a:t>
            </a:r>
            <a:endParaRPr lang="id-ID" sz="2000" dirty="0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ID" sz="2000" dirty="0">
                <a:solidFill>
                  <a:schemeClr val="bg1"/>
                </a:solidFill>
              </a:rPr>
              <a:t>INSPEKTORAT JENDERAL KEMENTERIAN DALAM NEGERI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E169A4-EFE8-4934-B493-0026902DFF2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A64A3C7A-6907-4A6F-AEF5-8A6AE2D1E213}"/>
              </a:ext>
            </a:extLst>
          </p:cNvPr>
          <p:cNvGrpSpPr>
            <a:grpSpLocks/>
          </p:cNvGrpSpPr>
          <p:nvPr/>
        </p:nvGrpSpPr>
        <p:grpSpPr bwMode="auto">
          <a:xfrm>
            <a:off x="41944" y="96838"/>
            <a:ext cx="9102056" cy="2377914"/>
            <a:chOff x="-14288" y="96838"/>
            <a:chExt cx="9158288" cy="1889124"/>
          </a:xfrm>
          <a:effectLst>
            <a:outerShdw blurRad="50800" dist="38100" dir="2700000" algn="tl" rotWithShape="0">
              <a:srgbClr val="FF0000">
                <a:alpha val="40000"/>
              </a:srgbClr>
            </a:outerShdw>
          </a:effectLst>
        </p:grpSpPr>
        <p:grpSp>
          <p:nvGrpSpPr>
            <p:cNvPr id="11" name="Group 23">
              <a:extLst>
                <a:ext uri="{FF2B5EF4-FFF2-40B4-BE49-F238E27FC236}">
                  <a16:creationId xmlns:a16="http://schemas.microsoft.com/office/drawing/2014/main" id="{A246D78C-DA73-4D95-86AE-6CF1BC5061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14288" y="96838"/>
              <a:ext cx="9158288" cy="1889124"/>
              <a:chOff x="-14256" y="200002"/>
              <a:chExt cx="9158256" cy="1889463"/>
            </a:xfrm>
          </p:grpSpPr>
          <p:grpSp>
            <p:nvGrpSpPr>
              <p:cNvPr id="13" name="Group 22">
                <a:extLst>
                  <a:ext uri="{FF2B5EF4-FFF2-40B4-BE49-F238E27FC236}">
                    <a16:creationId xmlns:a16="http://schemas.microsoft.com/office/drawing/2014/main" id="{EA6BFE5A-C53C-4677-8D23-2FB8A7D085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14256" y="285728"/>
                <a:ext cx="9158256" cy="831568"/>
                <a:chOff x="-14256" y="285728"/>
                <a:chExt cx="9158256" cy="831568"/>
              </a:xfrm>
            </p:grpSpPr>
            <p:grpSp>
              <p:nvGrpSpPr>
                <p:cNvPr id="15" name="Group 15">
                  <a:extLst>
                    <a:ext uri="{FF2B5EF4-FFF2-40B4-BE49-F238E27FC236}">
                      <a16:creationId xmlns:a16="http://schemas.microsoft.com/office/drawing/2014/main" id="{696B153B-C816-42A3-ABEA-AE3539C837F2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-14256" y="500090"/>
                  <a:ext cx="9158256" cy="376306"/>
                  <a:chOff x="0" y="1828839"/>
                  <a:chExt cx="9144000" cy="304855"/>
                </a:xfrm>
              </p:grpSpPr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0F5C53F2-8E51-446D-87FC-3681B83829A8}"/>
                      </a:ext>
                    </a:extLst>
                  </p:cNvPr>
                  <p:cNvSpPr/>
                  <p:nvPr/>
                </p:nvSpPr>
                <p:spPr>
                  <a:xfrm>
                    <a:off x="0" y="1828839"/>
                    <a:ext cx="9144000" cy="153070"/>
                  </a:xfrm>
                  <a:prstGeom prst="rect">
                    <a:avLst/>
                  </a:prstGeom>
                  <a:solidFill>
                    <a:srgbClr val="FF0000"/>
                  </a:solidFill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th-TH" sz="3200" b="1" i="1">
                      <a:solidFill>
                        <a:srgbClr val="FFFFFF"/>
                      </a:solidFill>
                    </a:endParaRPr>
                  </a:p>
                </p:txBody>
              </p:sp>
              <p:sp>
                <p:nvSpPr>
                  <p:cNvPr id="18" name="Rectangle 17">
                    <a:extLst>
                      <a:ext uri="{FF2B5EF4-FFF2-40B4-BE49-F238E27FC236}">
                        <a16:creationId xmlns:a16="http://schemas.microsoft.com/office/drawing/2014/main" id="{A27E6C38-CA3F-4F65-9ED8-C3BD9645A12F}"/>
                      </a:ext>
                    </a:extLst>
                  </p:cNvPr>
                  <p:cNvSpPr/>
                  <p:nvPr/>
                </p:nvSpPr>
                <p:spPr>
                  <a:xfrm>
                    <a:off x="0" y="1981910"/>
                    <a:ext cx="9144000" cy="151784"/>
                  </a:xfrm>
                  <a:prstGeom prst="rect">
                    <a:avLst/>
                  </a:prstGeom>
                  <a:solidFill>
                    <a:schemeClr val="bg1"/>
                  </a:solidFill>
                  <a:ln/>
                </p:spPr>
                <p:style>
                  <a:lnRef idx="1">
                    <a:schemeClr val="accent3"/>
                  </a:lnRef>
                  <a:fillRef idx="3">
                    <a:schemeClr val="accent3"/>
                  </a:fillRef>
                  <a:effectRef idx="2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th-TH" sz="3200" b="1" i="1">
                      <a:solidFill>
                        <a:srgbClr val="FFFFFF"/>
                      </a:solidFill>
                    </a:endParaRPr>
                  </a:p>
                </p:txBody>
              </p:sp>
            </p:grpSp>
            <p:pic>
              <p:nvPicPr>
                <p:cNvPr id="16" name="Picture 1" descr="logo">
                  <a:extLst>
                    <a:ext uri="{FF2B5EF4-FFF2-40B4-BE49-F238E27FC236}">
                      <a16:creationId xmlns:a16="http://schemas.microsoft.com/office/drawing/2014/main" id="{3AA84778-58D7-463F-966F-BC5A84710B6E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7786710" y="285728"/>
                  <a:ext cx="742563" cy="8315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>
                  <a:reflection blurRad="6350" stA="52000" endA="300" endPos="35000" dir="5400000" sy="-100000" algn="bl" rotWithShape="0"/>
                </a:effectLst>
              </p:spPr>
            </p:pic>
          </p:grpSp>
          <p:pic>
            <p:nvPicPr>
              <p:cNvPr id="14" name="Picture 12" descr="garuda gud.png">
                <a:extLst>
                  <a:ext uri="{FF2B5EF4-FFF2-40B4-BE49-F238E27FC236}">
                    <a16:creationId xmlns:a16="http://schemas.microsoft.com/office/drawing/2014/main" id="{DAD92CB1-DC42-4CE9-80AF-33FB057CB6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00034" y="200002"/>
                <a:ext cx="857256" cy="18894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2" name="Rectangle 2">
              <a:extLst>
                <a:ext uri="{FF2B5EF4-FFF2-40B4-BE49-F238E27FC236}">
                  <a16:creationId xmlns:a16="http://schemas.microsoft.com/office/drawing/2014/main" id="{DB36A694-2D5F-4ED0-8D9A-4F7BDE4510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4563" y="539749"/>
              <a:ext cx="4643437" cy="7349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lnSpc>
                  <a:spcPct val="90000"/>
                </a:lnSpc>
                <a:spcBef>
                  <a:spcPct val="20000"/>
                </a:spcBef>
                <a:defRPr/>
              </a:pPr>
              <a:r>
                <a:rPr lang="id-ID" sz="1550" b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ea typeface="Verdana" pitchFamily="34" charset="0"/>
                  <a:cs typeface="Verdana" pitchFamily="34" charset="0"/>
                </a:rPr>
                <a:t>KEMENTERIAN DALAM NEGERI</a:t>
              </a:r>
              <a:endParaRPr lang="en-US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itchFamily="34" charset="0"/>
                <a:cs typeface="Verdan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92791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1. </a:t>
            </a:r>
            <a:r>
              <a:rPr lang="en-US" b="1" dirty="0" err="1"/>
              <a:t>Manajemen</a:t>
            </a:r>
            <a:r>
              <a:rPr lang="en-US" b="1" dirty="0"/>
              <a:t> </a:t>
            </a:r>
            <a:r>
              <a:rPr lang="en-US" b="1" dirty="0" err="1"/>
              <a:t>Perubahan</a:t>
            </a:r>
            <a:endParaRPr lang="en-US" b="1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365406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AE00A-A886-47F5-808A-106A902AC15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00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2. </a:t>
            </a:r>
            <a:r>
              <a:rPr lang="en-US" b="1" dirty="0" err="1"/>
              <a:t>Penataan</a:t>
            </a:r>
            <a:r>
              <a:rPr lang="en-US" b="1" dirty="0"/>
              <a:t> </a:t>
            </a:r>
            <a:r>
              <a:rPr lang="en-US" b="1" dirty="0" err="1"/>
              <a:t>Tatalaksana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AE00A-A886-47F5-808A-106A902AC15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5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54008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60014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3. </a:t>
            </a:r>
            <a:r>
              <a:rPr lang="en-US" b="1" dirty="0" err="1"/>
              <a:t>Penataan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 SDM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AE00A-A886-47F5-808A-106A902AC15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5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871082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4414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4. Akuntabilitas Kinerja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AE00A-A886-47F5-808A-106A902AC15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803707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68366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5. </a:t>
            </a:r>
            <a:r>
              <a:rPr lang="en-US" b="1" dirty="0" err="1"/>
              <a:t>Penguatan</a:t>
            </a:r>
            <a:r>
              <a:rPr lang="en-US" b="1" dirty="0"/>
              <a:t> </a:t>
            </a:r>
            <a:r>
              <a:rPr lang="id-ID" b="1" dirty="0"/>
              <a:t>Pengawasan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AE00A-A886-47F5-808A-106A902AC15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graphicFrame>
        <p:nvGraphicFramePr>
          <p:cNvPr id="5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0271032"/>
              </p:ext>
            </p:extLst>
          </p:nvPr>
        </p:nvGraphicFramePr>
        <p:xfrm>
          <a:off x="781050" y="19780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644830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/>
              <a:t>6. </a:t>
            </a:r>
            <a:r>
              <a:rPr lang="en-US" b="1" dirty="0" err="1"/>
              <a:t>Peningkatan</a:t>
            </a:r>
            <a:r>
              <a:rPr lang="en-US" b="1" dirty="0"/>
              <a:t> </a:t>
            </a:r>
            <a:r>
              <a:rPr lang="en-US" b="1" dirty="0" err="1"/>
              <a:t>Kualitas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AE00A-A886-47F5-808A-106A902AC15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graphicFrame>
        <p:nvGraphicFramePr>
          <p:cNvPr id="5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2554732"/>
              </p:ext>
            </p:extLst>
          </p:nvPr>
        </p:nvGraphicFramePr>
        <p:xfrm>
          <a:off x="781050" y="19780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2882351"/>
              </p:ext>
            </p:extLst>
          </p:nvPr>
        </p:nvGraphicFramePr>
        <p:xfrm>
          <a:off x="933450" y="21304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23375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686800" cy="755672"/>
          </a:xfrm>
        </p:spPr>
        <p:txBody>
          <a:bodyPr/>
          <a:lstStyle/>
          <a:p>
            <a:r>
              <a:rPr lang="en-US" sz="3600" b="0" u="sng" dirty="0"/>
              <a:t>HASIL</a:t>
            </a:r>
            <a:endParaRPr lang="id-ID" sz="3600" b="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16</a:t>
            </a:fld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91548" y="1325216"/>
            <a:ext cx="8587409" cy="4767054"/>
            <a:chOff x="5448678" y="1953806"/>
            <a:chExt cx="3058856" cy="4032448"/>
          </a:xfrm>
        </p:grpSpPr>
        <p:sp>
          <p:nvSpPr>
            <p:cNvPr id="26" name="Rectangle 25"/>
            <p:cNvSpPr/>
            <p:nvPr/>
          </p:nvSpPr>
          <p:spPr>
            <a:xfrm>
              <a:off x="5448678" y="1953806"/>
              <a:ext cx="3058856" cy="4032448"/>
            </a:xfrm>
            <a:prstGeom prst="rect">
              <a:avLst/>
            </a:prstGeom>
            <a:solidFill>
              <a:schemeClr val="accent5"/>
            </a:solidFill>
            <a:ln>
              <a:solidFill>
                <a:schemeClr val="bg1"/>
              </a:solidFill>
            </a:ln>
            <a:effectLst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>
                <a:solidFill>
                  <a:prstClr val="white"/>
                </a:solidFill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5874702" y="2096414"/>
              <a:ext cx="2313335" cy="199002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id-ID" sz="2400" dirty="0">
                  <a:solidFill>
                    <a:prstClr val="white"/>
                  </a:solidFill>
                </a:rPr>
                <a:t>PEMERINTAH YANG BERSIH DAN BEBAS KKN</a:t>
              </a:r>
              <a:endParaRPr lang="en-US" sz="2400" dirty="0">
                <a:solidFill>
                  <a:prstClr val="white"/>
                </a:solidFill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5880725" y="4546094"/>
              <a:ext cx="2313335" cy="126853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id-ID" sz="2400" dirty="0">
                  <a:solidFill>
                    <a:prstClr val="white"/>
                  </a:solidFill>
                </a:rPr>
                <a:t>PENINGKATAN PELAYANAN PUBLIK</a:t>
              </a:r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5987252" y="2862825"/>
              <a:ext cx="2139949" cy="2821565"/>
              <a:chOff x="5995681" y="2728866"/>
              <a:chExt cx="2139949" cy="2821565"/>
            </a:xfrm>
          </p:grpSpPr>
          <p:sp>
            <p:nvSpPr>
              <p:cNvPr id="69" name="Rounded Rectangle 68">
                <a:hlinkClick r:id="" action="ppaction://noaction"/>
              </p:cNvPr>
              <p:cNvSpPr/>
              <p:nvPr/>
            </p:nvSpPr>
            <p:spPr>
              <a:xfrm>
                <a:off x="6002031" y="2728866"/>
                <a:ext cx="2133599" cy="457200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id-ID" sz="2000" b="1" dirty="0">
                    <a:solidFill>
                      <a:prstClr val="black"/>
                    </a:solidFill>
                  </a:rPr>
                  <a:t>Nilai persepsi korupsi </a:t>
                </a:r>
              </a:p>
              <a:p>
                <a:pPr algn="ctr">
                  <a:defRPr/>
                </a:pPr>
                <a:r>
                  <a:rPr lang="id-ID" sz="2000" b="1" dirty="0">
                    <a:solidFill>
                      <a:prstClr val="black"/>
                    </a:solidFill>
                  </a:rPr>
                  <a:t>(survei eksternal)</a:t>
                </a:r>
              </a:p>
            </p:txBody>
          </p:sp>
          <p:sp>
            <p:nvSpPr>
              <p:cNvPr id="70" name="Rounded Rectangle 69">
                <a:hlinkClick r:id="" action="ppaction://noaction"/>
              </p:cNvPr>
              <p:cNvSpPr/>
              <p:nvPr/>
            </p:nvSpPr>
            <p:spPr>
              <a:xfrm>
                <a:off x="6002030" y="3260007"/>
                <a:ext cx="2133599" cy="457200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id-ID" sz="2000" b="1" dirty="0">
                    <a:solidFill>
                      <a:prstClr val="black"/>
                    </a:solidFill>
                  </a:rPr>
                  <a:t>Presentase penyelesaian TLHP</a:t>
                </a:r>
              </a:p>
            </p:txBody>
          </p:sp>
          <p:sp>
            <p:nvSpPr>
              <p:cNvPr id="71" name="Rounded Rectangle 70">
                <a:hlinkClick r:id="" action="ppaction://noaction"/>
              </p:cNvPr>
              <p:cNvSpPr/>
              <p:nvPr/>
            </p:nvSpPr>
            <p:spPr>
              <a:xfrm>
                <a:off x="5995681" y="4988199"/>
                <a:ext cx="2133599" cy="562232"/>
              </a:xfrm>
              <a:prstGeom prst="round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id-ID" sz="2000" b="1" dirty="0">
                    <a:solidFill>
                      <a:prstClr val="black"/>
                    </a:solidFill>
                  </a:rPr>
                  <a:t>Nilai persepsi kualitas pelayanan (survei eksternal)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6958463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86949" y="2967335"/>
            <a:ext cx="43701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5400" b="1" cap="none" spc="0" dirty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319526850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2112"/>
            <a:ext cx="6976717" cy="755672"/>
          </a:xfrm>
        </p:spPr>
        <p:txBody>
          <a:bodyPr>
            <a:normAutofit/>
          </a:bodyPr>
          <a:lstStyle/>
          <a:p>
            <a:r>
              <a:rPr lang="id-ID" sz="3600" u="sng" dirty="0"/>
              <a:t>DEFINISI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0" y="787400"/>
            <a:ext cx="585788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prstClr val="white"/>
                </a:solidFill>
              </a:rPr>
              <a:t>5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046928646"/>
              </p:ext>
            </p:extLst>
          </p:nvPr>
        </p:nvGraphicFramePr>
        <p:xfrm>
          <a:off x="85587" y="980661"/>
          <a:ext cx="8912639" cy="5385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65536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11119"/>
            <a:ext cx="8686800" cy="755672"/>
          </a:xfrm>
        </p:spPr>
        <p:txBody>
          <a:bodyPr/>
          <a:lstStyle/>
          <a:p>
            <a:r>
              <a:rPr lang="id-ID" sz="3600" u="sng" dirty="0"/>
              <a:t>ZONA INTEGRITAS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3</a:t>
            </a:fld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51736"/>
            <a:ext cx="5888634" cy="45957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80304" y="2261826"/>
            <a:ext cx="23409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Wilayah Bebas Korupsi (WBK) dan </a:t>
            </a:r>
          </a:p>
          <a:p>
            <a:r>
              <a:rPr lang="id-ID" b="1" dirty="0"/>
              <a:t>Wilayah Birokrasi Bersih Melayani (WBBM)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80304" y="3739154"/>
            <a:ext cx="23409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/>
              <a:t>Merupakan predikat yang diberikan kepada unit kerja pada instansi pemerintah yang memenuhi indikasi bebas dari korupsi dan melayani publik dengan baik</a:t>
            </a:r>
          </a:p>
        </p:txBody>
      </p:sp>
    </p:spTree>
    <p:extLst>
      <p:ext uri="{BB962C8B-B14F-4D97-AF65-F5344CB8AC3E}">
        <p14:creationId xmlns:p14="http://schemas.microsoft.com/office/powerpoint/2010/main" val="2708030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01604"/>
            <a:ext cx="8740828" cy="755672"/>
          </a:xfrm>
        </p:spPr>
        <p:txBody>
          <a:bodyPr/>
          <a:lstStyle/>
          <a:p>
            <a:r>
              <a:rPr lang="id-ID" sz="3600" u="sng" dirty="0"/>
              <a:t>DASAR HUKUM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2729" y="1358153"/>
            <a:ext cx="3146612" cy="45720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b="1" dirty="0"/>
              <a:t>DASAR HUKUM PERMENPAN</a:t>
            </a:r>
          </a:p>
        </p:txBody>
      </p:sp>
      <p:sp>
        <p:nvSpPr>
          <p:cNvPr id="8" name="Right Arrow Callout 7"/>
          <p:cNvSpPr/>
          <p:nvPr/>
        </p:nvSpPr>
        <p:spPr>
          <a:xfrm>
            <a:off x="322730" y="1949823"/>
            <a:ext cx="5553636" cy="4719918"/>
          </a:xfrm>
          <a:prstGeom prst="rightArrowCallout">
            <a:avLst>
              <a:gd name="adj1" fmla="val 25000"/>
              <a:gd name="adj2" fmla="val 21296"/>
              <a:gd name="adj3" fmla="val 4202"/>
              <a:gd name="adj4" fmla="val 95493"/>
            </a:avLst>
          </a:prstGeom>
          <a:solidFill>
            <a:schemeClr val="accent5">
              <a:lumMod val="5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id-ID" sz="1400" dirty="0"/>
              <a:t>UU </a:t>
            </a:r>
            <a:r>
              <a:rPr lang="en-US" sz="1400" dirty="0"/>
              <a:t>28 </a:t>
            </a:r>
            <a:r>
              <a:rPr lang="id-ID" sz="1400" dirty="0"/>
              <a:t>/ </a:t>
            </a:r>
            <a:r>
              <a:rPr lang="en-US" sz="1400" dirty="0"/>
              <a:t>1999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Penyelenggara</a:t>
            </a:r>
            <a:r>
              <a:rPr lang="en-US" sz="1400" dirty="0"/>
              <a:t> Negara yang </a:t>
            </a:r>
            <a:r>
              <a:rPr lang="en-US" sz="1400" dirty="0" err="1"/>
              <a:t>Bersih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Bebas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Korupsi</a:t>
            </a:r>
            <a:r>
              <a:rPr lang="en-US" sz="1400" dirty="0"/>
              <a:t>, </a:t>
            </a:r>
            <a:r>
              <a:rPr lang="en-US" sz="1400" dirty="0" err="1"/>
              <a:t>Kolusi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Nepotisme</a:t>
            </a:r>
            <a:r>
              <a:rPr lang="id-ID" sz="1400" dirty="0"/>
              <a:t>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UU 31 / 1999 tentang Pemberantasan Tindak Pidana Korupsi;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UU 30 / 2002 tentang Komisi Tindak Pidana Korupsi;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UU 14 / 2008 tentang   Keterbukaan Informasi Publik 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UU 25 /2009 tentang Pelayanan Publik 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PP 60 / 2008 tentang Sistem Pengendalian Internal Pemerintah;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Perpres 54 / 2010 tentang Pengadaan Barang/Jasa Pemerintah;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Perpres 81 / 2010  tentang Grand Design Reformasi Birokrasi 2010 – 2025;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Perpres </a:t>
            </a:r>
            <a:r>
              <a:rPr lang="en-US" sz="1400" dirty="0"/>
              <a:t>55 </a:t>
            </a:r>
            <a:r>
              <a:rPr lang="id-ID" sz="1400" dirty="0"/>
              <a:t>/ </a:t>
            </a:r>
            <a:r>
              <a:rPr lang="en-US" sz="1400" dirty="0"/>
              <a:t>2012 </a:t>
            </a:r>
            <a:r>
              <a:rPr lang="en-US" sz="1400" dirty="0" err="1"/>
              <a:t>tentang</a:t>
            </a:r>
            <a:r>
              <a:rPr lang="en-US" sz="1400" dirty="0"/>
              <a:t> </a:t>
            </a:r>
            <a:r>
              <a:rPr lang="en-US" sz="1400" dirty="0" err="1"/>
              <a:t>Strategi</a:t>
            </a:r>
            <a:r>
              <a:rPr lang="en-US" sz="1400" dirty="0"/>
              <a:t> </a:t>
            </a:r>
            <a:r>
              <a:rPr lang="en-US" sz="1400" dirty="0" err="1"/>
              <a:t>Nasional</a:t>
            </a:r>
            <a:r>
              <a:rPr lang="en-US" sz="1400" dirty="0"/>
              <a:t> </a:t>
            </a:r>
            <a:r>
              <a:rPr lang="en-US" sz="1400" dirty="0" err="1"/>
              <a:t>Pencegahan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Pemberantasan</a:t>
            </a:r>
            <a:r>
              <a:rPr lang="en-US" sz="1400" dirty="0"/>
              <a:t> </a:t>
            </a:r>
            <a:r>
              <a:rPr lang="en-US" sz="1400" dirty="0" err="1"/>
              <a:t>Korupsi</a:t>
            </a:r>
            <a:r>
              <a:rPr lang="en-US" sz="1400" dirty="0"/>
              <a:t> </a:t>
            </a:r>
            <a:r>
              <a:rPr lang="id-ID" sz="1400" dirty="0"/>
              <a:t>Inpres 2 / 2014 Tentang Aksi Pencegahan dan Pemberantasan Korupsi;</a:t>
            </a:r>
          </a:p>
          <a:p>
            <a:pPr marL="342900" indent="-342900">
              <a:buFont typeface="+mj-lt"/>
              <a:buAutoNum type="arabicPeriod"/>
            </a:pPr>
            <a:r>
              <a:rPr lang="id-ID" sz="1400" dirty="0"/>
              <a:t>Permen PAN dan RB 14 / 2014 tentang Pedoman Evaluasi Pelaksanaan Reformasi Birokrasi</a:t>
            </a:r>
          </a:p>
        </p:txBody>
      </p:sp>
      <p:sp>
        <p:nvSpPr>
          <p:cNvPr id="9" name="Rectangle 8"/>
          <p:cNvSpPr/>
          <p:nvPr/>
        </p:nvSpPr>
        <p:spPr>
          <a:xfrm>
            <a:off x="5876368" y="1949823"/>
            <a:ext cx="3173505" cy="471991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5876368" y="1358153"/>
            <a:ext cx="3173505" cy="45720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PERMENPAN tentang ZI</a:t>
            </a: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095334283"/>
              </p:ext>
            </p:extLst>
          </p:nvPr>
        </p:nvGraphicFramePr>
        <p:xfrm>
          <a:off x="5943600" y="2096248"/>
          <a:ext cx="3039036" cy="447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Rectangle 11"/>
          <p:cNvSpPr/>
          <p:nvPr/>
        </p:nvSpPr>
        <p:spPr>
          <a:xfrm>
            <a:off x="7140389" y="3215640"/>
            <a:ext cx="632012" cy="23935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00" dirty="0"/>
              <a:t>diubah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140389" y="4884420"/>
            <a:ext cx="632012" cy="23935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00" dirty="0"/>
              <a:t>diubah</a:t>
            </a:r>
          </a:p>
        </p:txBody>
      </p:sp>
    </p:spTree>
    <p:extLst>
      <p:ext uri="{BB962C8B-B14F-4D97-AF65-F5344CB8AC3E}">
        <p14:creationId xmlns:p14="http://schemas.microsoft.com/office/powerpoint/2010/main" val="1869013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686800" cy="562074"/>
          </a:xfrm>
        </p:spPr>
        <p:txBody>
          <a:bodyPr>
            <a:normAutofit fontScale="90000"/>
          </a:bodyPr>
          <a:lstStyle/>
          <a:p>
            <a:r>
              <a:rPr lang="id-ID" dirty="0"/>
              <a:t>HAKIKAT PEMBANGUNAN ZONA INTEGRITAS MENUJU WBK/WBBM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807588"/>
              </p:ext>
            </p:extLst>
          </p:nvPr>
        </p:nvGraphicFramePr>
        <p:xfrm>
          <a:off x="293135" y="1500267"/>
          <a:ext cx="8599074" cy="51258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/>
          <p:cNvSpPr/>
          <p:nvPr/>
        </p:nvSpPr>
        <p:spPr>
          <a:xfrm>
            <a:off x="1815548" y="5433391"/>
            <a:ext cx="3366052" cy="212035"/>
          </a:xfrm>
          <a:prstGeom prst="rect">
            <a:avLst/>
          </a:prstGeom>
          <a:solidFill>
            <a:srgbClr val="0000FF">
              <a:alpha val="21961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296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2111"/>
            <a:ext cx="9033317" cy="755672"/>
          </a:xfrm>
        </p:spPr>
        <p:txBody>
          <a:bodyPr/>
          <a:lstStyle/>
          <a:p>
            <a:r>
              <a:rPr lang="id-ID" sz="3600" u="sng" dirty="0"/>
              <a:t>PROSES PEMBANGUNAN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70336880"/>
              </p:ext>
            </p:extLst>
          </p:nvPr>
        </p:nvGraphicFramePr>
        <p:xfrm>
          <a:off x="134473" y="787784"/>
          <a:ext cx="8875057" cy="57587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29827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686800" cy="755672"/>
          </a:xfrm>
        </p:spPr>
        <p:txBody>
          <a:bodyPr/>
          <a:lstStyle/>
          <a:p>
            <a:r>
              <a:rPr lang="id-ID" sz="3600" b="0" u="sng" dirty="0"/>
              <a:t>SYARAT PENGAJUAN WBK/WBBM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168400"/>
          <a:ext cx="8229600" cy="40487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SYARAT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WBK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WBBM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/>
                        <a:t>TINGKAT</a:t>
                      </a:r>
                      <a:r>
                        <a:rPr lang="id-ID" baseline="0" dirty="0"/>
                        <a:t> INSTANSI PEMERINTAH</a:t>
                      </a:r>
                      <a:endParaRPr lang="id-ID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effectLst/>
                        </a:rPr>
                        <a:t>Opini BPK “WTP”</a:t>
                      </a:r>
                      <a:endParaRPr lang="id-ID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1800" kern="1200" dirty="0">
                          <a:effectLst/>
                        </a:rPr>
                        <a:t>Opini BPK “WTP”</a:t>
                      </a:r>
                      <a:r>
                        <a:rPr lang="id-ID" sz="1800" kern="1200" baseline="0" dirty="0">
                          <a:effectLst/>
                        </a:rPr>
                        <a:t> selama minimal 2 tahun berturut-turut</a:t>
                      </a:r>
                      <a:endParaRPr lang="id-ID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/>
                        <a:t>Nilai AKIP minimal “CC”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id-ID" dirty="0"/>
                        <a:t>TINGKAT</a:t>
                      </a:r>
                      <a:r>
                        <a:rPr lang="id-ID" baseline="0" dirty="0"/>
                        <a:t> UNIT KERJA</a:t>
                      </a:r>
                      <a:endParaRPr lang="id-ID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/>
                        <a:t>Setingkat</a:t>
                      </a:r>
                      <a:r>
                        <a:rPr lang="id-ID" baseline="0" dirty="0"/>
                        <a:t> Es. I s.d Es. III</a:t>
                      </a:r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/>
                        <a:t>Peran dan penyelenggaraan fungsi pelayanan strategis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sz="1800" kern="1200" dirty="0">
                          <a:effectLst/>
                        </a:rPr>
                        <a:t>Melaksanakan program-program reformasi birokrasi secara baik</a:t>
                      </a:r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id-ID" dirty="0"/>
                        <a:t>Mengelola sumber daya yang cukup besar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d-ID" dirty="0"/>
                        <a:t>Telah sebelumnya mendapat predikat WBK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4861526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686800" cy="755672"/>
          </a:xfrm>
        </p:spPr>
        <p:txBody>
          <a:bodyPr/>
          <a:lstStyle/>
          <a:p>
            <a:r>
              <a:rPr lang="id-ID" sz="3600" b="0" u="sng" dirty="0"/>
              <a:t>SYARAT PENETAPAN WBK/WBBM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8</a:t>
            </a:fld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7671096"/>
              </p:ext>
            </p:extLst>
          </p:nvPr>
        </p:nvGraphicFramePr>
        <p:xfrm>
          <a:off x="457200" y="1208741"/>
          <a:ext cx="8229600" cy="4119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42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99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SYARAT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WBK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WBBM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Nilai Total (Pengungkit dan Hasil)</a:t>
                      </a:r>
                      <a:r>
                        <a:rPr lang="id-ID" baseline="0" dirty="0"/>
                        <a:t> minimal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Nilai</a:t>
                      </a:r>
                      <a:r>
                        <a:rPr lang="id-ID" baseline="0" dirty="0"/>
                        <a:t> komponen hasil </a:t>
                      </a:r>
                      <a:r>
                        <a:rPr lang="id-ID" sz="1800" kern="1200" dirty="0">
                          <a:effectLst/>
                        </a:rPr>
                        <a:t>“Terwujudnya Pemerintah yang Bersih dan Bebas KKN” minimal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18</a:t>
                      </a:r>
                      <a:r>
                        <a:rPr lang="en-US" dirty="0"/>
                        <a:t> (90%)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18</a:t>
                      </a:r>
                      <a:r>
                        <a:rPr lang="en-US" dirty="0"/>
                        <a:t> (90%)</a:t>
                      </a:r>
                      <a:endParaRPr lang="id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Nilai sub-komponen “</a:t>
                      </a:r>
                      <a:r>
                        <a:rPr lang="id-ID" sz="1800" kern="1200" dirty="0">
                          <a:effectLst/>
                        </a:rPr>
                        <a:t>Survei Persepsi Anti Korupsi” minimal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13,35</a:t>
                      </a:r>
                      <a:r>
                        <a:rPr lang="en-US" dirty="0"/>
                        <a:t> (80%)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13,35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Nilai sub-komponen “</a:t>
                      </a:r>
                      <a:r>
                        <a:rPr lang="id-ID" sz="1800" kern="1200" dirty="0">
                          <a:effectLst/>
                        </a:rPr>
                        <a:t>Persentasi TLHP” minimal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3,5</a:t>
                      </a:r>
                      <a:r>
                        <a:rPr lang="en-US" dirty="0"/>
                        <a:t> (70%)</a:t>
                      </a:r>
                      <a:endParaRPr lang="id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3,5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sz="1800" kern="1200" dirty="0">
                          <a:effectLst/>
                        </a:rPr>
                        <a:t>Nilai komponen hasil “Terwujudnya Peningkatan Kualitas Pelayanan Publik kepada Masyarakat” minimal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/>
                        <a:t>16</a:t>
                      </a:r>
                      <a:r>
                        <a:rPr lang="en-US" dirty="0"/>
                        <a:t> (80</a:t>
                      </a:r>
                      <a:r>
                        <a:rPr lang="id-ID"/>
                        <a:t>)</a:t>
                      </a:r>
                      <a:endParaRPr lang="id-ID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179130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686800" cy="755672"/>
          </a:xfrm>
        </p:spPr>
        <p:txBody>
          <a:bodyPr/>
          <a:lstStyle/>
          <a:p>
            <a:r>
              <a:rPr lang="id-ID" sz="3600" b="0" u="sng" dirty="0"/>
              <a:t>KERANGKA LOGIS PENILAIAN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4A1455A-1174-4134-A4F9-D4D5CAFC45C0}" type="slidenum">
              <a:rPr lang="en-US" smtClean="0">
                <a:solidFill>
                  <a:prstClr val="white"/>
                </a:solidFill>
              </a:rPr>
              <a:pPr>
                <a:defRPr/>
              </a:pPr>
              <a:t>9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Pentagon 22"/>
          <p:cNvSpPr/>
          <p:nvPr/>
        </p:nvSpPr>
        <p:spPr>
          <a:xfrm>
            <a:off x="5420078" y="1419708"/>
            <a:ext cx="3087456" cy="38100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287338">
              <a:defRPr/>
            </a:pPr>
            <a:r>
              <a:rPr lang="en-US" b="1" spc="600" dirty="0">
                <a:solidFill>
                  <a:prstClr val="white"/>
                </a:solidFill>
              </a:rPr>
              <a:t>HASIL (40%)</a:t>
            </a:r>
            <a:endParaRPr lang="id-ID" b="1" spc="600" dirty="0">
              <a:solidFill>
                <a:prstClr val="white"/>
              </a:solidFill>
            </a:endParaRPr>
          </a:p>
        </p:txBody>
      </p:sp>
      <p:sp>
        <p:nvSpPr>
          <p:cNvPr id="24" name="Pentagon 23"/>
          <p:cNvSpPr/>
          <p:nvPr/>
        </p:nvSpPr>
        <p:spPr>
          <a:xfrm>
            <a:off x="658661" y="1419708"/>
            <a:ext cx="4990016" cy="38100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spc="600" dirty="0">
                <a:solidFill>
                  <a:prstClr val="white"/>
                </a:solidFill>
              </a:rPr>
              <a:t>PENGUNGKIT (60%)</a:t>
            </a:r>
            <a:endParaRPr lang="id-ID" b="1" spc="600" dirty="0">
              <a:solidFill>
                <a:prstClr val="white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58661" y="1953806"/>
            <a:ext cx="4464496" cy="4032448"/>
          </a:xfrm>
          <a:prstGeom prst="rect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448678" y="1953806"/>
            <a:ext cx="3058856" cy="4032448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  <a:effectLst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7" name="Pentagon 26"/>
          <p:cNvSpPr/>
          <p:nvPr/>
        </p:nvSpPr>
        <p:spPr>
          <a:xfrm flipH="1">
            <a:off x="658660" y="6109310"/>
            <a:ext cx="7848873" cy="38100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spc="600" dirty="0">
                <a:solidFill>
                  <a:prstClr val="white"/>
                </a:solidFill>
              </a:rPr>
              <a:t>PERBAIKAN   DAN   PEMBELAJARAN</a:t>
            </a:r>
            <a:endParaRPr lang="id-ID" b="1" spc="600" dirty="0">
              <a:solidFill>
                <a:prstClr val="white"/>
              </a:solidFill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5123157" y="1953806"/>
            <a:ext cx="43204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Right Arrow 29"/>
          <p:cNvSpPr/>
          <p:nvPr/>
        </p:nvSpPr>
        <p:spPr>
          <a:xfrm>
            <a:off x="5123157" y="5410190"/>
            <a:ext cx="43204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ight Arrow 30"/>
          <p:cNvSpPr/>
          <p:nvPr/>
        </p:nvSpPr>
        <p:spPr>
          <a:xfrm>
            <a:off x="5123157" y="2817902"/>
            <a:ext cx="43204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ight Arrow 31"/>
          <p:cNvSpPr/>
          <p:nvPr/>
        </p:nvSpPr>
        <p:spPr>
          <a:xfrm>
            <a:off x="5123157" y="4546094"/>
            <a:ext cx="43204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ight Arrow 32"/>
          <p:cNvSpPr/>
          <p:nvPr/>
        </p:nvSpPr>
        <p:spPr>
          <a:xfrm>
            <a:off x="5123157" y="3681998"/>
            <a:ext cx="432048" cy="576064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1675695" y="2392563"/>
            <a:ext cx="2567677" cy="3092450"/>
          </a:xfrm>
          <a:prstGeom prst="roundRect">
            <a:avLst/>
          </a:prstGeom>
          <a:noFill/>
          <a:ln w="38100">
            <a:solidFill>
              <a:schemeClr val="bg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solidFill>
                <a:prstClr val="white"/>
              </a:solidFill>
            </a:endParaRPr>
          </a:p>
        </p:txBody>
      </p:sp>
      <p:sp>
        <p:nvSpPr>
          <p:cNvPr id="67" name="Rounded Rectangle 66"/>
          <p:cNvSpPr/>
          <p:nvPr/>
        </p:nvSpPr>
        <p:spPr>
          <a:xfrm>
            <a:off x="5874702" y="2096414"/>
            <a:ext cx="2313335" cy="199002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d-ID" sz="1400" dirty="0">
                <a:solidFill>
                  <a:prstClr val="white"/>
                </a:solidFill>
              </a:rPr>
              <a:t>PEMERINTAH YANG BERSIH DAN BEBAS KKN</a:t>
            </a:r>
            <a:r>
              <a:rPr lang="en-US" sz="1400" dirty="0">
                <a:solidFill>
                  <a:prstClr val="white"/>
                </a:solidFill>
              </a:rPr>
              <a:t> (20)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5880725" y="4546094"/>
            <a:ext cx="2313335" cy="126853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id-ID" sz="1400" dirty="0">
                <a:solidFill>
                  <a:prstClr val="white"/>
                </a:solidFill>
              </a:rPr>
              <a:t>PENINGKATAN PELAYANAN PUBLIK</a:t>
            </a:r>
            <a:r>
              <a:rPr lang="en-US" sz="1400" dirty="0">
                <a:solidFill>
                  <a:prstClr val="white"/>
                </a:solidFill>
              </a:rPr>
              <a:t> (20)</a:t>
            </a:r>
            <a:endParaRPr lang="id-ID" sz="1400">
              <a:solidFill>
                <a:prstClr val="white"/>
              </a:solidFill>
            </a:endParaRPr>
          </a:p>
          <a:p>
            <a:pPr algn="ctr"/>
            <a:r>
              <a:rPr lang="en-US" sz="1400">
                <a:solidFill>
                  <a:prstClr val="white"/>
                </a:solidFill>
              </a:rPr>
              <a:t>)</a:t>
            </a:r>
            <a:endParaRPr lang="id-ID" sz="1400" dirty="0">
              <a:solidFill>
                <a:prstClr val="white"/>
              </a:solidFill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791468" y="2033318"/>
            <a:ext cx="7335733" cy="3873423"/>
            <a:chOff x="799897" y="1899359"/>
            <a:chExt cx="7335733" cy="3873423"/>
          </a:xfrm>
        </p:grpSpPr>
        <p:sp>
          <p:nvSpPr>
            <p:cNvPr id="43" name="Rounded Rectangle 42">
              <a:hlinkClick r:id="" action="ppaction://noaction"/>
            </p:cNvPr>
            <p:cNvSpPr/>
            <p:nvPr/>
          </p:nvSpPr>
          <p:spPr>
            <a:xfrm rot="16200000">
              <a:off x="-946315" y="3645571"/>
              <a:ext cx="3873423" cy="38100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prstClr val="white"/>
                  </a:solidFill>
                </a:rPr>
                <a:t>MANAJEMEN  PERUBAHAN (5)</a:t>
              </a:r>
              <a:endParaRPr lang="id-ID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45" name="Rounded Rectangle 44">
              <a:hlinkClick r:id="" action="ppaction://noaction"/>
            </p:cNvPr>
            <p:cNvSpPr/>
            <p:nvPr/>
          </p:nvSpPr>
          <p:spPr>
            <a:xfrm>
              <a:off x="1948652" y="2595489"/>
              <a:ext cx="2133599" cy="45720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white"/>
                  </a:solidFill>
                </a:rPr>
                <a:t>PENATAAN TATALAKSANA</a:t>
              </a:r>
              <a:r>
                <a:rPr lang="en-US" sz="1200" b="1" dirty="0">
                  <a:solidFill>
                    <a:prstClr val="white"/>
                  </a:solidFill>
                </a:rPr>
                <a:t> (5)</a:t>
              </a:r>
              <a:endParaRPr lang="id-ID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47" name="Rounded Rectangle 46">
              <a:hlinkClick r:id="" action="ppaction://noaction"/>
            </p:cNvPr>
            <p:cNvSpPr/>
            <p:nvPr/>
          </p:nvSpPr>
          <p:spPr>
            <a:xfrm rot="16200000">
              <a:off x="2898088" y="3653955"/>
              <a:ext cx="3873423" cy="364231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200" b="1" dirty="0">
                  <a:solidFill>
                    <a:prstClr val="white"/>
                  </a:solidFill>
                </a:rPr>
                <a:t>PENINGKATAN KUALITAS PELAYANAN PUBLIK (10)</a:t>
              </a:r>
              <a:endParaRPr lang="id-ID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ight Arrow 50"/>
            <p:cNvSpPr/>
            <p:nvPr/>
          </p:nvSpPr>
          <p:spPr>
            <a:xfrm>
              <a:off x="1269319" y="3588805"/>
              <a:ext cx="391133" cy="432048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Rounded Rectangle 62">
              <a:hlinkClick r:id="" action="ppaction://noaction"/>
            </p:cNvPr>
            <p:cNvSpPr/>
            <p:nvPr/>
          </p:nvSpPr>
          <p:spPr>
            <a:xfrm>
              <a:off x="1931003" y="3204430"/>
              <a:ext cx="2133599" cy="45720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white"/>
                  </a:solidFill>
                </a:rPr>
                <a:t>PENATAAN MANAJEMEN SDM</a:t>
              </a:r>
              <a:r>
                <a:rPr lang="en-US" sz="1200" b="1" dirty="0">
                  <a:solidFill>
                    <a:prstClr val="white"/>
                  </a:solidFill>
                </a:rPr>
                <a:t> (15)</a:t>
              </a:r>
              <a:endParaRPr lang="id-ID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64" name="Rounded Rectangle 63">
              <a:hlinkClick r:id="" action="ppaction://noaction"/>
            </p:cNvPr>
            <p:cNvSpPr/>
            <p:nvPr/>
          </p:nvSpPr>
          <p:spPr>
            <a:xfrm>
              <a:off x="1913354" y="3813371"/>
              <a:ext cx="2133599" cy="45720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white"/>
                  </a:solidFill>
                </a:rPr>
                <a:t>PENGUATAN PENGAWASAN</a:t>
              </a:r>
              <a:r>
                <a:rPr lang="en-US" sz="1200" b="1" dirty="0">
                  <a:solidFill>
                    <a:prstClr val="white"/>
                  </a:solidFill>
                </a:rPr>
                <a:t> (15)</a:t>
              </a:r>
              <a:endParaRPr lang="id-ID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65" name="Rounded Rectangle 64">
              <a:hlinkClick r:id="" action="ppaction://noaction"/>
            </p:cNvPr>
            <p:cNvSpPr/>
            <p:nvPr/>
          </p:nvSpPr>
          <p:spPr>
            <a:xfrm>
              <a:off x="1895705" y="4422312"/>
              <a:ext cx="2133599" cy="457200"/>
            </a:xfrm>
            <a:prstGeom prst="roundRect">
              <a:avLst/>
            </a:prstGeom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white"/>
                  </a:solidFill>
                </a:rPr>
                <a:t>PENGUATAN AKUNTABILITAS KINERJA</a:t>
              </a:r>
              <a:r>
                <a:rPr lang="en-US" sz="1200" b="1" dirty="0">
                  <a:solidFill>
                    <a:prstClr val="white"/>
                  </a:solidFill>
                </a:rPr>
                <a:t> (10)</a:t>
              </a:r>
              <a:endParaRPr lang="id-ID" sz="1200" b="1" dirty="0">
                <a:solidFill>
                  <a:prstClr val="white"/>
                </a:solidFill>
              </a:endParaRPr>
            </a:p>
          </p:txBody>
        </p:sp>
        <p:sp>
          <p:nvSpPr>
            <p:cNvPr id="66" name="Right Arrow 65"/>
            <p:cNvSpPr/>
            <p:nvPr/>
          </p:nvSpPr>
          <p:spPr>
            <a:xfrm>
              <a:off x="4327482" y="3548039"/>
              <a:ext cx="210532" cy="432048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Rounded Rectangle 68">
              <a:hlinkClick r:id="" action="ppaction://noaction"/>
            </p:cNvPr>
            <p:cNvSpPr/>
            <p:nvPr/>
          </p:nvSpPr>
          <p:spPr>
            <a:xfrm>
              <a:off x="6002031" y="2728866"/>
              <a:ext cx="2133599" cy="4572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black"/>
                  </a:solidFill>
                </a:rPr>
                <a:t>Nilai persepsi korupsi </a:t>
              </a:r>
            </a:p>
            <a:p>
              <a:pPr algn="ctr">
                <a:defRPr/>
              </a:pPr>
              <a:r>
                <a:rPr lang="id-ID" sz="1200" b="1" dirty="0">
                  <a:solidFill>
                    <a:prstClr val="black"/>
                  </a:solidFill>
                </a:rPr>
                <a:t>(survei eksternal) (1</a:t>
              </a:r>
              <a:r>
                <a:rPr lang="en-US" sz="1200" b="1" dirty="0">
                  <a:solidFill>
                    <a:prstClr val="black"/>
                  </a:solidFill>
                </a:rPr>
                <a:t>5</a:t>
              </a:r>
              <a:r>
                <a:rPr lang="id-ID" sz="1200" b="1" dirty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70" name="Rounded Rectangle 69">
              <a:hlinkClick r:id="" action="ppaction://noaction"/>
            </p:cNvPr>
            <p:cNvSpPr/>
            <p:nvPr/>
          </p:nvSpPr>
          <p:spPr>
            <a:xfrm>
              <a:off x="6002030" y="3260007"/>
              <a:ext cx="2133599" cy="4572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black"/>
                  </a:solidFill>
                </a:rPr>
                <a:t>Presentase penyelesaian TLHP (</a:t>
              </a:r>
              <a:r>
                <a:rPr lang="en-US" sz="1200" b="1" dirty="0">
                  <a:solidFill>
                    <a:prstClr val="black"/>
                  </a:solidFill>
                </a:rPr>
                <a:t>5</a:t>
              </a:r>
              <a:r>
                <a:rPr lang="id-ID" sz="1200" b="1" dirty="0">
                  <a:solidFill>
                    <a:prstClr val="black"/>
                  </a:solidFill>
                </a:rPr>
                <a:t>)</a:t>
              </a:r>
            </a:p>
          </p:txBody>
        </p:sp>
        <p:sp>
          <p:nvSpPr>
            <p:cNvPr id="71" name="Rounded Rectangle 70">
              <a:hlinkClick r:id="" action="ppaction://noaction"/>
            </p:cNvPr>
            <p:cNvSpPr/>
            <p:nvPr/>
          </p:nvSpPr>
          <p:spPr>
            <a:xfrm>
              <a:off x="5995681" y="4988199"/>
              <a:ext cx="2133599" cy="562232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id-ID" sz="1200" b="1" dirty="0">
                  <a:solidFill>
                    <a:prstClr val="black"/>
                  </a:solidFill>
                </a:rPr>
                <a:t>Nilai persepsi kualitas pelayanan (survei eksternal) (20)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713093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Kilter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841</TotalTime>
  <Words>831</Words>
  <Application>Microsoft Office PowerPoint</Application>
  <PresentationFormat>On-screen Show (4:3)</PresentationFormat>
  <Paragraphs>155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Bebas Neue</vt:lpstr>
      <vt:lpstr>Bookman Old Style</vt:lpstr>
      <vt:lpstr>Calibri</vt:lpstr>
      <vt:lpstr>Calibri Light</vt:lpstr>
      <vt:lpstr>Century Gothic</vt:lpstr>
      <vt:lpstr>Office Theme</vt:lpstr>
      <vt:lpstr>1_Office Theme</vt:lpstr>
      <vt:lpstr>PowerPoint Presentation</vt:lpstr>
      <vt:lpstr>DEFINISI</vt:lpstr>
      <vt:lpstr>ZONA INTEGRITAS</vt:lpstr>
      <vt:lpstr>DASAR HUKUM</vt:lpstr>
      <vt:lpstr>HAKIKAT PEMBANGUNAN ZONA INTEGRITAS MENUJU WBK/WBBM</vt:lpstr>
      <vt:lpstr>PROSES PEMBANGUNAN</vt:lpstr>
      <vt:lpstr>SYARAT PENGAJUAN WBK/WBBM</vt:lpstr>
      <vt:lpstr>SYARAT PENETAPAN WBK/WBBM</vt:lpstr>
      <vt:lpstr>KERANGKA LOGIS PENILAIAN</vt:lpstr>
      <vt:lpstr>1. Manajemen Perubahan</vt:lpstr>
      <vt:lpstr>2. Penataan Tatalaksana</vt:lpstr>
      <vt:lpstr>3. Penataan Manajemen SDM</vt:lpstr>
      <vt:lpstr>4. Akuntabilitas Kinerja</vt:lpstr>
      <vt:lpstr>5. Penguatan Pengawasan</vt:lpstr>
      <vt:lpstr>6. Peningkatan Kualitas Pelayanan Publik</vt:lpstr>
      <vt:lpstr>HASIL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Canggih Hangga</dc:creator>
  <cp:lastModifiedBy>triswanto</cp:lastModifiedBy>
  <cp:revision>21</cp:revision>
  <dcterms:created xsi:type="dcterms:W3CDTF">2015-08-07T06:29:48Z</dcterms:created>
  <dcterms:modified xsi:type="dcterms:W3CDTF">2021-05-31T03:36:54Z</dcterms:modified>
</cp:coreProperties>
</file>